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8" r:id="rId6"/>
    <p:sldId id="269" r:id="rId7"/>
    <p:sldId id="267" r:id="rId8"/>
    <p:sldId id="275" r:id="rId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29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94318-B3C8-4437-8F3B-2BCD00689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148DBA-E05E-464E-9B9A-6DF95D839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09676-C285-4F9C-BE47-7C2AA45F9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9F9-FB85-4435-87F4-97FCB1A1479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4DA1B-1BD9-45C0-92F1-F7A02481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26CF2-F60B-4F98-830A-4E6140436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DEF-1BF5-40C3-B26E-031FA5919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9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ADF0-02B8-4726-951E-919425515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3F8CFE-DB85-4D1D-8CF1-7D0B0B205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7BDF8-8599-4F7D-BB29-CDCDFE6DA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9F9-FB85-4435-87F4-97FCB1A1479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A95D2-0D4A-4059-A2C7-DB6046B4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C2CE-EBDB-4A4F-91FB-A432CFEC4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DEF-1BF5-40C3-B26E-031FA5919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5F242D-8A6D-4405-BA7D-ADB2F61F28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0A5A5-4E34-4D3D-9FDE-184EBEEC8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885F8-F2E3-4997-B62F-5AC49B368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9F9-FB85-4435-87F4-97FCB1A1479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E6113-C18D-41B7-A162-BE10D6A4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45CB9-2AC4-44CE-AEB7-FCC5AD7A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DEF-1BF5-40C3-B26E-031FA5919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1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A8148-FB7C-44F1-AC98-D53C52100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413DB-0D09-4F09-9112-70C9DBB94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C139F-7FE7-47B6-A0B4-3853DED5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9F9-FB85-4435-87F4-97FCB1A1479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11FC5-0A8D-4024-A50C-04F71D3DE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238A7-CB19-487B-AB45-7AA15A0C8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DEF-1BF5-40C3-B26E-031FA5919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1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847D9-036B-4930-84DB-CABD410FC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86944-0ADA-4E4A-869D-B1CFE0BF8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7CCC1-D8AA-463F-AD58-A3DC65B9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9F9-FB85-4435-87F4-97FCB1A1479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529C1-0495-40CF-B545-7EDC64EFA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3C5FB-77B9-4631-8D03-CF4362F66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DEF-1BF5-40C3-B26E-031FA5919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5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3ABCF-B9BD-4DFC-B706-B99D54168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C20CC-9ECF-428B-AB7D-37E36B9E3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50CC4-5601-4218-8771-B797934B0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7CC14F-BD31-4C01-BD34-8A859A480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9F9-FB85-4435-87F4-97FCB1A1479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09B7D-642D-4A22-8EE7-4B9E7F2A3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CA815-5E74-445C-9892-512F5ECD4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DEF-1BF5-40C3-B26E-031FA5919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2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0EAD-EA22-4520-821C-25DBC8DA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BB18C-6F30-42D4-BE2F-6C928E59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1D2D5-E641-4CA6-94D5-490592188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573186-4F60-456D-B695-C6E31C07B4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5BD6C2-FF2C-410C-B48B-3A5DAD6EF4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237117-B1DE-44CB-B7A1-9A0653DA2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9F9-FB85-4435-87F4-97FCB1A1479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B03291-7148-4DE4-ACF8-12B6EC438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A75169-2C41-4989-8177-65122199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DEF-1BF5-40C3-B26E-031FA5919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7D07A-C4F0-438F-B948-C2125B46B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1FA9F1-7683-49E3-8F75-AB4B74D79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9F9-FB85-4435-87F4-97FCB1A1479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1AC6D9-3BAC-413B-9984-9BD0DF01F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1DB4ED-95D1-4808-90E6-4CBEFA34A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DEF-1BF5-40C3-B26E-031FA5919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7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9ECFF2-7EA8-497A-A9BA-D99D45708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9F9-FB85-4435-87F4-97FCB1A1479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5D4E3E-E939-4BC8-995E-94A6C23E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C04E4-886A-4172-B979-36F236C3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DEF-1BF5-40C3-B26E-031FA5919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9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79FDA-D30E-49A9-A1B9-B32CF6B42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2FFB7-8BCA-4339-ACE9-CE93D6075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5BFF3-BBE0-439C-8584-313DF9DF7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E373A-7929-4AB0-9855-5ADCD6F56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9F9-FB85-4435-87F4-97FCB1A1479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0E20F-8D08-4B56-95D7-F51C4C1C7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A5761-BA3D-4B02-A564-52E1A6D4D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DEF-1BF5-40C3-B26E-031FA5919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6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A7631-20D4-43EE-90F8-2049528BE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3FA4CE-CE8A-4ED7-9E37-C539F2BE3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82C2B-6EE4-46F8-8E46-E3949975E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28B57-EB20-4302-B2F1-EA135389E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9F9-FB85-4435-87F4-97FCB1A1479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528C8-ECC8-4316-9123-96FE3B2B2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233D6-603C-4DBC-829C-D5EC96639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DEF-1BF5-40C3-B26E-031FA5919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1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3C176C-6218-4AFF-9044-DB0EFC350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FB777-4C8B-4002-815D-D860E6A1C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EDA6-76C0-465B-A497-B42AEF62A0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809F9-FB85-4435-87F4-97FCB1A1479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0889A-A811-48FD-8C61-956B5598F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AF3D1-EC61-4B3D-8314-14213480B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71DEF-1BF5-40C3-B26E-031FA5919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7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6682-AC92-4729-8E97-F140A0A82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Coordinates for HFTA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6D826DCF-16A8-4963-BF02-A0EAA8305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Tower Location</a:t>
            </a:r>
          </a:p>
          <a:p>
            <a:pPr lvl="1"/>
            <a:r>
              <a:rPr lang="en-US" dirty="0"/>
              <a:t>35.492126</a:t>
            </a:r>
          </a:p>
          <a:p>
            <a:pPr lvl="1"/>
            <a:r>
              <a:rPr lang="en-US" dirty="0"/>
              <a:t>-120.722055</a:t>
            </a:r>
          </a:p>
          <a:p>
            <a:r>
              <a:rPr lang="en-US" dirty="0"/>
              <a:t>Side Patio</a:t>
            </a:r>
          </a:p>
          <a:p>
            <a:pPr lvl="1"/>
            <a:r>
              <a:rPr lang="en-US" dirty="0"/>
              <a:t>35.492215</a:t>
            </a:r>
          </a:p>
          <a:p>
            <a:pPr lvl="1"/>
            <a:r>
              <a:rPr lang="en-US" dirty="0"/>
              <a:t>-120.722312</a:t>
            </a:r>
          </a:p>
          <a:p>
            <a:r>
              <a:rPr lang="en-US" dirty="0"/>
              <a:t>Westlake Village</a:t>
            </a:r>
          </a:p>
          <a:p>
            <a:pPr lvl="1"/>
            <a:r>
              <a:rPr lang="en-US" dirty="0"/>
              <a:t>34.144026</a:t>
            </a:r>
          </a:p>
          <a:p>
            <a:pPr lvl="1"/>
            <a:r>
              <a:rPr lang="en-US" dirty="0"/>
              <a:t>-118.854103</a:t>
            </a:r>
          </a:p>
        </p:txBody>
      </p:sp>
    </p:spTree>
    <p:extLst>
      <p:ext uri="{BB962C8B-B14F-4D97-AF65-F5344CB8AC3E}">
        <p14:creationId xmlns:p14="http://schemas.microsoft.com/office/powerpoint/2010/main" val="2587870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A4C0-91C7-4283-9B68-1DFFB419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Headings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925F1-775C-4C77-ACF2-3E67B6DA4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		33 degrees</a:t>
            </a:r>
          </a:p>
          <a:p>
            <a:r>
              <a:rPr lang="en-US" dirty="0"/>
              <a:t>ZS		81 degrees</a:t>
            </a:r>
          </a:p>
          <a:p>
            <a:r>
              <a:rPr lang="en-US" dirty="0"/>
              <a:t>LU		137 degrees</a:t>
            </a:r>
          </a:p>
          <a:p>
            <a:r>
              <a:rPr lang="en-US" dirty="0"/>
              <a:t>ZL		223 degrees</a:t>
            </a:r>
          </a:p>
          <a:p>
            <a:r>
              <a:rPr lang="en-US" dirty="0"/>
              <a:t>JA		306 degrees</a:t>
            </a:r>
          </a:p>
        </p:txBody>
      </p:sp>
    </p:spTree>
    <p:extLst>
      <p:ext uri="{BB962C8B-B14F-4D97-AF65-F5344CB8AC3E}">
        <p14:creationId xmlns:p14="http://schemas.microsoft.com/office/powerpoint/2010/main" val="1075320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D89DB-F44D-4064-88F5-2DC005FC6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Europe- 3 </a:t>
            </a:r>
            <a:r>
              <a:rPr lang="en-US" sz="3600" dirty="0" err="1"/>
              <a:t>ele</a:t>
            </a:r>
            <a:r>
              <a:rPr lang="en-US" sz="3600" dirty="0"/>
              <a:t> at 65 (blue), 55 (red) and 45 (green) feet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AAB43C-4BDC-4653-B2CA-74586B7CBB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79004" y="2336603"/>
            <a:ext cx="5167311" cy="38754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A6C800-7FE6-4BD7-B505-2155F72A1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6263"/>
            <a:ext cx="7222551" cy="3885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C4DFE0-3640-439C-B8AB-F3F9E2CB78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210" y="5249801"/>
            <a:ext cx="3054130" cy="16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41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ED72-3DD7-45BB-AE1C-CDF96E92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ZS- 3 </a:t>
            </a:r>
            <a:r>
              <a:rPr lang="en-US" sz="3600" dirty="0" err="1"/>
              <a:t>ele</a:t>
            </a:r>
            <a:r>
              <a:rPr lang="en-US" sz="3600" dirty="0"/>
              <a:t> at 65 (blue), 55 (red) and 45 (green) feet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743487-9045-46B0-A8B7-63A2FE59FB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51814" y="2051602"/>
            <a:ext cx="5493026" cy="41197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0BE88C-BA4D-48AE-919F-9AB9FC9F8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58166"/>
            <a:ext cx="6639339" cy="35887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34B199-4BC8-4E73-B66B-9D4307A139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70" y="4954136"/>
            <a:ext cx="3600270" cy="190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7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78FD-1315-461F-ACA6-CE4E345C6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LU- 3 </a:t>
            </a:r>
            <a:r>
              <a:rPr lang="en-US" sz="3600" dirty="0" err="1"/>
              <a:t>ele</a:t>
            </a:r>
            <a:r>
              <a:rPr lang="en-US" sz="3600" dirty="0"/>
              <a:t> at 65 (blue), 55 (red) and 45 (green) feet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C422FF-D355-47F1-B418-2305F065DC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21826" y="1987825"/>
            <a:ext cx="5565913" cy="41744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6BC55D-E98E-47C4-B069-26FAAA1B8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2442"/>
            <a:ext cx="6181667" cy="3387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024D31-1A9D-43C2-BB9B-D4294BA874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550" y="4651512"/>
            <a:ext cx="4162906" cy="220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01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A33F1-B915-4925-9904-C5BAA1727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ZL- 3 </a:t>
            </a:r>
            <a:r>
              <a:rPr lang="en-US" sz="3600" dirty="0" err="1"/>
              <a:t>ele</a:t>
            </a:r>
            <a:r>
              <a:rPr lang="en-US" sz="3600" dirty="0"/>
              <a:t> at 65 (blue), 55 (red) and 45 (green) feet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D1862A-78E4-4764-A29D-2F6DF6234D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79057" y="2045058"/>
            <a:ext cx="5500505" cy="41253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1878CD-159C-425A-8FB3-0957667BC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8" y="1687375"/>
            <a:ext cx="6009222" cy="3306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7D5557-DDB3-4EA6-856A-326CC224D3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735" y="4806570"/>
            <a:ext cx="4021387" cy="20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05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B1606-DE11-4E05-A4BE-5FA6710F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JA- 3 </a:t>
            </a:r>
            <a:r>
              <a:rPr lang="en-US" sz="3600" dirty="0" err="1"/>
              <a:t>ele</a:t>
            </a:r>
            <a:r>
              <a:rPr lang="en-US" sz="3600" dirty="0"/>
              <a:t> at 65 (blue), 55 (red) and 45 (green) feet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C97B0A-870A-4BDC-8805-FF852D8F22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68209" y="2034209"/>
            <a:ext cx="5512904" cy="41346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738FE4-8F98-4EB7-A368-C4D2CBE75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6109829" cy="3379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9AA621-8F64-49D2-8874-C7F28AE8D0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304"/>
            <a:ext cx="3932583" cy="20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11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32888E-5C9E-405A-A66E-58AC63B85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Conclusions- HFTA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07A0B-EC1F-4719-A6F7-81E6E5251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sensitive to terrain close to tower but only 100 ft intervals</a:t>
            </a:r>
          </a:p>
          <a:p>
            <a:r>
              <a:rPr lang="en-US" dirty="0"/>
              <a:t>Soil makes little difference</a:t>
            </a:r>
          </a:p>
          <a:p>
            <a:r>
              <a:rPr lang="en-US" dirty="0"/>
              <a:t>HAFTA probably best to compare heights within a single terrain profile</a:t>
            </a:r>
          </a:p>
        </p:txBody>
      </p:sp>
    </p:spTree>
    <p:extLst>
      <p:ext uri="{BB962C8B-B14F-4D97-AF65-F5344CB8AC3E}">
        <p14:creationId xmlns:p14="http://schemas.microsoft.com/office/powerpoint/2010/main" val="3856161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3460</TotalTime>
  <Words>140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Coordinates for HFTA</vt:lpstr>
      <vt:lpstr>Beam Headings</vt:lpstr>
      <vt:lpstr>Europe- 3 ele at 65 (blue), 55 (red) and 45 (green) feet</vt:lpstr>
      <vt:lpstr>ZS- 3 ele at 65 (blue), 55 (red) and 45 (green) feet</vt:lpstr>
      <vt:lpstr>LU- 3 ele at 65 (blue), 55 (red) and 45 (green) feet</vt:lpstr>
      <vt:lpstr>ZL- 3 ele at 65 (blue), 55 (red) and 45 (green) feet</vt:lpstr>
      <vt:lpstr>JA- 3 ele at 65 (blue), 55 (red) and 45 (green) feet</vt:lpstr>
      <vt:lpstr>Conclusions- HFTA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Purden</dc:creator>
  <cp:lastModifiedBy>purden</cp:lastModifiedBy>
  <cp:revision>43</cp:revision>
  <cp:lastPrinted>2018-09-28T16:50:55Z</cp:lastPrinted>
  <dcterms:created xsi:type="dcterms:W3CDTF">2018-09-27T22:55:48Z</dcterms:created>
  <dcterms:modified xsi:type="dcterms:W3CDTF">2019-01-21T20:22:54Z</dcterms:modified>
</cp:coreProperties>
</file>