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76" r:id="rId3"/>
    <p:sldId id="277" r:id="rId4"/>
    <p:sldId id="278" r:id="rId5"/>
    <p:sldId id="281" r:id="rId6"/>
    <p:sldId id="301" r:id="rId7"/>
    <p:sldId id="302" r:id="rId8"/>
    <p:sldId id="307" r:id="rId9"/>
    <p:sldId id="306" r:id="rId10"/>
    <p:sldId id="288" r:id="rId11"/>
    <p:sldId id="289" r:id="rId12"/>
    <p:sldId id="290" r:id="rId13"/>
    <p:sldId id="294" r:id="rId14"/>
    <p:sldId id="296" r:id="rId15"/>
    <p:sldId id="297" r:id="rId16"/>
    <p:sldId id="308" r:id="rId17"/>
    <p:sldId id="309" r:id="rId18"/>
    <p:sldId id="303" r:id="rId19"/>
    <p:sldId id="304" r:id="rId20"/>
    <p:sldId id="305" r:id="rId21"/>
    <p:sldId id="299" r:id="rId2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Purden" initials="GP" lastIdx="2" clrIdx="0">
    <p:extLst>
      <p:ext uri="{19B8F6BF-5375-455C-9EA6-DF929625EA0E}">
        <p15:presenceInfo xmlns:p15="http://schemas.microsoft.com/office/powerpoint/2012/main" userId="ab96a04cf55608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50517747010636"/>
          <c:y val="4.9065420560747662E-2"/>
          <c:w val="0.78499063548926717"/>
          <c:h val="0.90420560747663548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Smith!$AR$1</c:f>
              <c:strCache>
                <c:ptCount val="1"/>
                <c:pt idx="0">
                  <c:v>R=0.2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30"/>
              <c:layout>
                <c:manualLayout>
                  <c:x val="-3.7420900480746193E-2"/>
                  <c:y val="1.604385900360583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0.2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Smith!$AQ$2:$AQ$62</c:f>
              <c:numCache>
                <c:formatCode>General</c:formatCode>
                <c:ptCount val="61"/>
                <c:pt idx="0">
                  <c:v>0.55900000000000005</c:v>
                </c:pt>
                <c:pt idx="1">
                  <c:v>0.52500000000000002</c:v>
                </c:pt>
                <c:pt idx="2">
                  <c:v>0.48699999999999999</c:v>
                </c:pt>
                <c:pt idx="3">
                  <c:v>0.44600000000000001</c:v>
                </c:pt>
                <c:pt idx="4">
                  <c:v>0.4</c:v>
                </c:pt>
                <c:pt idx="5">
                  <c:v>0.35</c:v>
                </c:pt>
                <c:pt idx="6">
                  <c:v>0.29399999999999998</c:v>
                </c:pt>
                <c:pt idx="7">
                  <c:v>0.23300000000000001</c:v>
                </c:pt>
                <c:pt idx="8">
                  <c:v>0.16700000000000001</c:v>
                </c:pt>
                <c:pt idx="9">
                  <c:v>9.4E-2</c:v>
                </c:pt>
                <c:pt idx="10">
                  <c:v>1.6E-2</c:v>
                </c:pt>
                <c:pt idx="11">
                  <c:v>-2.5000000000000001E-2</c:v>
                </c:pt>
                <c:pt idx="12">
                  <c:v>-6.7000000000000004E-2</c:v>
                </c:pt>
                <c:pt idx="13">
                  <c:v>-0.11</c:v>
                </c:pt>
                <c:pt idx="14">
                  <c:v>-0.154</c:v>
                </c:pt>
                <c:pt idx="15">
                  <c:v>-0.19900000000000001</c:v>
                </c:pt>
                <c:pt idx="16">
                  <c:v>-0.24399999999999999</c:v>
                </c:pt>
                <c:pt idx="17">
                  <c:v>-0.28899999999999998</c:v>
                </c:pt>
                <c:pt idx="18">
                  <c:v>-0.33300000000000002</c:v>
                </c:pt>
                <c:pt idx="19">
                  <c:v>-0.377</c:v>
                </c:pt>
                <c:pt idx="20">
                  <c:v>-0.42</c:v>
                </c:pt>
                <c:pt idx="21">
                  <c:v>-0.46100000000000002</c:v>
                </c:pt>
                <c:pt idx="22">
                  <c:v>-0.5</c:v>
                </c:pt>
                <c:pt idx="23">
                  <c:v>-0.53600000000000003</c:v>
                </c:pt>
                <c:pt idx="24">
                  <c:v>-0.56899999999999995</c:v>
                </c:pt>
                <c:pt idx="25">
                  <c:v>-0.59699999999999998</c:v>
                </c:pt>
                <c:pt idx="26">
                  <c:v>-0.622</c:v>
                </c:pt>
                <c:pt idx="27">
                  <c:v>-0.64100000000000001</c:v>
                </c:pt>
                <c:pt idx="28">
                  <c:v>-0.65500000000000003</c:v>
                </c:pt>
                <c:pt idx="29">
                  <c:v>-0.66400000000000003</c:v>
                </c:pt>
                <c:pt idx="30">
                  <c:v>-0.66700000000000004</c:v>
                </c:pt>
                <c:pt idx="31">
                  <c:v>-0.66400000000000003</c:v>
                </c:pt>
                <c:pt idx="32">
                  <c:v>-0.65500000000000003</c:v>
                </c:pt>
                <c:pt idx="33">
                  <c:v>-0.64100000000000001</c:v>
                </c:pt>
                <c:pt idx="34">
                  <c:v>-0.622</c:v>
                </c:pt>
                <c:pt idx="35">
                  <c:v>-0.59699999999999998</c:v>
                </c:pt>
                <c:pt idx="36">
                  <c:v>-0.56899999999999995</c:v>
                </c:pt>
                <c:pt idx="37">
                  <c:v>-0.53600000000000003</c:v>
                </c:pt>
                <c:pt idx="38">
                  <c:v>-0.5</c:v>
                </c:pt>
                <c:pt idx="39">
                  <c:v>-0.46100000000000002</c:v>
                </c:pt>
                <c:pt idx="40">
                  <c:v>-0.42</c:v>
                </c:pt>
                <c:pt idx="41">
                  <c:v>-0.377</c:v>
                </c:pt>
                <c:pt idx="42">
                  <c:v>-0.33300000000000002</c:v>
                </c:pt>
                <c:pt idx="43">
                  <c:v>-0.28899999999999998</c:v>
                </c:pt>
                <c:pt idx="44">
                  <c:v>-0.24399999999999999</c:v>
                </c:pt>
                <c:pt idx="45">
                  <c:v>-0.19900000000000001</c:v>
                </c:pt>
                <c:pt idx="46">
                  <c:v>-0.154</c:v>
                </c:pt>
                <c:pt idx="47">
                  <c:v>-0.11</c:v>
                </c:pt>
                <c:pt idx="48">
                  <c:v>-6.7000000000000004E-2</c:v>
                </c:pt>
                <c:pt idx="49">
                  <c:v>-2.5000000000000001E-2</c:v>
                </c:pt>
                <c:pt idx="50">
                  <c:v>1.6E-2</c:v>
                </c:pt>
                <c:pt idx="51">
                  <c:v>9.4E-2</c:v>
                </c:pt>
                <c:pt idx="52">
                  <c:v>0.16700000000000001</c:v>
                </c:pt>
                <c:pt idx="53">
                  <c:v>0.23300000000000001</c:v>
                </c:pt>
                <c:pt idx="54">
                  <c:v>0.29399999999999998</c:v>
                </c:pt>
                <c:pt idx="55">
                  <c:v>0.35</c:v>
                </c:pt>
                <c:pt idx="56">
                  <c:v>0.4</c:v>
                </c:pt>
                <c:pt idx="57">
                  <c:v>0.44600000000000001</c:v>
                </c:pt>
                <c:pt idx="58">
                  <c:v>0.48699999999999999</c:v>
                </c:pt>
                <c:pt idx="59">
                  <c:v>0.52500000000000002</c:v>
                </c:pt>
                <c:pt idx="60">
                  <c:v>0.55900000000000005</c:v>
                </c:pt>
              </c:numCache>
            </c:numRef>
          </c:xVal>
          <c:yVal>
            <c:numRef>
              <c:f>Smith!$AR$2:$AR$62</c:f>
              <c:numCache>
                <c:formatCode>General</c:formatCode>
                <c:ptCount val="61"/>
                <c:pt idx="0">
                  <c:v>0.73499999999999999</c:v>
                </c:pt>
                <c:pt idx="1">
                  <c:v>0.752</c:v>
                </c:pt>
                <c:pt idx="2">
                  <c:v>0.76900000000000002</c:v>
                </c:pt>
                <c:pt idx="3">
                  <c:v>0.78500000000000003</c:v>
                </c:pt>
                <c:pt idx="4">
                  <c:v>0.8</c:v>
                </c:pt>
                <c:pt idx="5">
                  <c:v>0.81299999999999994</c:v>
                </c:pt>
                <c:pt idx="6">
                  <c:v>0.82399999999999995</c:v>
                </c:pt>
                <c:pt idx="7">
                  <c:v>0.83099999999999996</c:v>
                </c:pt>
                <c:pt idx="8">
                  <c:v>0.83299999999999996</c:v>
                </c:pt>
                <c:pt idx="9">
                  <c:v>0.83</c:v>
                </c:pt>
                <c:pt idx="10">
                  <c:v>0.82</c:v>
                </c:pt>
                <c:pt idx="11">
                  <c:v>0.81100000000000005</c:v>
                </c:pt>
                <c:pt idx="12">
                  <c:v>0.8</c:v>
                </c:pt>
                <c:pt idx="13">
                  <c:v>0.78600000000000003</c:v>
                </c:pt>
                <c:pt idx="14">
                  <c:v>0.76900000000000002</c:v>
                </c:pt>
                <c:pt idx="15">
                  <c:v>0.749</c:v>
                </c:pt>
                <c:pt idx="16">
                  <c:v>0.72499999999999998</c:v>
                </c:pt>
                <c:pt idx="17">
                  <c:v>0.69799999999999995</c:v>
                </c:pt>
                <c:pt idx="18">
                  <c:v>0.66700000000000004</c:v>
                </c:pt>
                <c:pt idx="19">
                  <c:v>0.63100000000000001</c:v>
                </c:pt>
                <c:pt idx="20">
                  <c:v>0.59199999999999997</c:v>
                </c:pt>
                <c:pt idx="21">
                  <c:v>0.54800000000000004</c:v>
                </c:pt>
                <c:pt idx="22">
                  <c:v>0.5</c:v>
                </c:pt>
                <c:pt idx="23">
                  <c:v>0.44800000000000001</c:v>
                </c:pt>
                <c:pt idx="24">
                  <c:v>0.39200000000000002</c:v>
                </c:pt>
                <c:pt idx="25">
                  <c:v>0.33300000000000002</c:v>
                </c:pt>
                <c:pt idx="26">
                  <c:v>0.27</c:v>
                </c:pt>
                <c:pt idx="27">
                  <c:v>0.20499999999999999</c:v>
                </c:pt>
                <c:pt idx="28">
                  <c:v>0.13800000000000001</c:v>
                </c:pt>
                <c:pt idx="29">
                  <c:v>6.9000000000000006E-2</c:v>
                </c:pt>
                <c:pt idx="30">
                  <c:v>0</c:v>
                </c:pt>
                <c:pt idx="31">
                  <c:v>-6.9000000000000006E-2</c:v>
                </c:pt>
                <c:pt idx="32">
                  <c:v>-0.13800000000000001</c:v>
                </c:pt>
                <c:pt idx="33">
                  <c:v>-0.20499999999999999</c:v>
                </c:pt>
                <c:pt idx="34">
                  <c:v>-0.27</c:v>
                </c:pt>
                <c:pt idx="35">
                  <c:v>-0.33300000000000002</c:v>
                </c:pt>
                <c:pt idx="36">
                  <c:v>-0.39200000000000002</c:v>
                </c:pt>
                <c:pt idx="37">
                  <c:v>-0.44800000000000001</c:v>
                </c:pt>
                <c:pt idx="38">
                  <c:v>-0.5</c:v>
                </c:pt>
                <c:pt idx="39">
                  <c:v>-0.54800000000000004</c:v>
                </c:pt>
                <c:pt idx="40">
                  <c:v>-0.59199999999999997</c:v>
                </c:pt>
                <c:pt idx="41">
                  <c:v>-0.63100000000000001</c:v>
                </c:pt>
                <c:pt idx="42">
                  <c:v>-0.66700000000000004</c:v>
                </c:pt>
                <c:pt idx="43">
                  <c:v>-0.69799999999999995</c:v>
                </c:pt>
                <c:pt idx="44">
                  <c:v>-0.72499999999999998</c:v>
                </c:pt>
                <c:pt idx="45">
                  <c:v>-0.749</c:v>
                </c:pt>
                <c:pt idx="46">
                  <c:v>-0.76900000000000002</c:v>
                </c:pt>
                <c:pt idx="47">
                  <c:v>-0.78600000000000003</c:v>
                </c:pt>
                <c:pt idx="48">
                  <c:v>-0.8</c:v>
                </c:pt>
                <c:pt idx="49">
                  <c:v>-0.81100000000000005</c:v>
                </c:pt>
                <c:pt idx="50">
                  <c:v>-0.82</c:v>
                </c:pt>
                <c:pt idx="51">
                  <c:v>-0.83</c:v>
                </c:pt>
                <c:pt idx="52">
                  <c:v>-0.83299999999999996</c:v>
                </c:pt>
                <c:pt idx="53">
                  <c:v>-0.83099999999999996</c:v>
                </c:pt>
                <c:pt idx="54">
                  <c:v>-0.82399999999999995</c:v>
                </c:pt>
                <c:pt idx="55">
                  <c:v>-0.81299999999999994</c:v>
                </c:pt>
                <c:pt idx="56">
                  <c:v>-0.8</c:v>
                </c:pt>
                <c:pt idx="57">
                  <c:v>-0.78500000000000003</c:v>
                </c:pt>
                <c:pt idx="58">
                  <c:v>-0.76900000000000002</c:v>
                </c:pt>
                <c:pt idx="59">
                  <c:v>-0.752</c:v>
                </c:pt>
                <c:pt idx="60">
                  <c:v>-0.73499999999999999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0E-413E-91C3-46D026882678}"/>
            </c:ext>
          </c:extLst>
        </c:ser>
        <c:ser>
          <c:idx val="3"/>
          <c:order val="1"/>
          <c:tx>
            <c:strRef>
              <c:f>Smith!$AT$1</c:f>
              <c:strCache>
                <c:ptCount val="1"/>
                <c:pt idx="0">
                  <c:v>R=0.5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38"/>
              <c:layout>
                <c:manualLayout>
                  <c:x val="-3.6655326806258749E-2"/>
                  <c:y val="1.604385900360583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0.5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Smith!$AS$2:$AS$78</c:f>
              <c:numCache>
                <c:formatCode>General</c:formatCode>
                <c:ptCount val="77"/>
                <c:pt idx="0">
                  <c:v>0.89</c:v>
                </c:pt>
                <c:pt idx="1">
                  <c:v>0.83599999999999997</c:v>
                </c:pt>
                <c:pt idx="2">
                  <c:v>0.79300000000000004</c:v>
                </c:pt>
                <c:pt idx="3">
                  <c:v>0.73299999999999998</c:v>
                </c:pt>
                <c:pt idx="4">
                  <c:v>0.70299999999999996</c:v>
                </c:pt>
                <c:pt idx="5">
                  <c:v>0.66700000000000004</c:v>
                </c:pt>
                <c:pt idx="6">
                  <c:v>0.625</c:v>
                </c:pt>
                <c:pt idx="7">
                  <c:v>0.57699999999999996</c:v>
                </c:pt>
                <c:pt idx="8">
                  <c:v>0.52</c:v>
                </c:pt>
                <c:pt idx="9">
                  <c:v>0.48799999999999999</c:v>
                </c:pt>
                <c:pt idx="10">
                  <c:v>0.45400000000000001</c:v>
                </c:pt>
                <c:pt idx="11">
                  <c:v>0.41599999999999998</c:v>
                </c:pt>
                <c:pt idx="12">
                  <c:v>0.376</c:v>
                </c:pt>
                <c:pt idx="13">
                  <c:v>0.33300000000000002</c:v>
                </c:pt>
                <c:pt idx="14">
                  <c:v>0.28699999999999998</c:v>
                </c:pt>
                <c:pt idx="15">
                  <c:v>0.23899999999999999</c:v>
                </c:pt>
                <c:pt idx="16">
                  <c:v>0.187</c:v>
                </c:pt>
                <c:pt idx="17">
                  <c:v>0.13300000000000001</c:v>
                </c:pt>
                <c:pt idx="18">
                  <c:v>7.6999999999999999E-2</c:v>
                </c:pt>
                <c:pt idx="19">
                  <c:v>4.8000000000000001E-2</c:v>
                </c:pt>
                <c:pt idx="20">
                  <c:v>0.02</c:v>
                </c:pt>
                <c:pt idx="21">
                  <c:v>-8.9999999999999993E-3</c:v>
                </c:pt>
                <c:pt idx="22">
                  <c:v>-3.7999999999999999E-2</c:v>
                </c:pt>
                <c:pt idx="23">
                  <c:v>-6.7000000000000004E-2</c:v>
                </c:pt>
                <c:pt idx="24">
                  <c:v>-9.5000000000000001E-2</c:v>
                </c:pt>
                <c:pt idx="25">
                  <c:v>-0.123</c:v>
                </c:pt>
                <c:pt idx="26">
                  <c:v>-0.14899999999999999</c:v>
                </c:pt>
                <c:pt idx="27">
                  <c:v>-0.17499999999999999</c:v>
                </c:pt>
                <c:pt idx="28">
                  <c:v>-0.2</c:v>
                </c:pt>
                <c:pt idx="29">
                  <c:v>-0.223</c:v>
                </c:pt>
                <c:pt idx="30">
                  <c:v>-0.245</c:v>
                </c:pt>
                <c:pt idx="31">
                  <c:v>-0.26400000000000001</c:v>
                </c:pt>
                <c:pt idx="32">
                  <c:v>-0.28199999999999997</c:v>
                </c:pt>
                <c:pt idx="33">
                  <c:v>-0.29699999999999999</c:v>
                </c:pt>
                <c:pt idx="34">
                  <c:v>-0.31</c:v>
                </c:pt>
                <c:pt idx="35">
                  <c:v>-0.32</c:v>
                </c:pt>
                <c:pt idx="36">
                  <c:v>-0.32700000000000001</c:v>
                </c:pt>
                <c:pt idx="37">
                  <c:v>-0.33200000000000002</c:v>
                </c:pt>
                <c:pt idx="38">
                  <c:v>-0.33300000000000002</c:v>
                </c:pt>
                <c:pt idx="39">
                  <c:v>-0.33200000000000002</c:v>
                </c:pt>
                <c:pt idx="40">
                  <c:v>-0.32700000000000001</c:v>
                </c:pt>
                <c:pt idx="41">
                  <c:v>-0.32</c:v>
                </c:pt>
                <c:pt idx="42">
                  <c:v>-0.31</c:v>
                </c:pt>
                <c:pt idx="43">
                  <c:v>-0.29699999999999999</c:v>
                </c:pt>
                <c:pt idx="44">
                  <c:v>-0.28199999999999997</c:v>
                </c:pt>
                <c:pt idx="45">
                  <c:v>-0.26400000000000001</c:v>
                </c:pt>
                <c:pt idx="46">
                  <c:v>-0.245</c:v>
                </c:pt>
                <c:pt idx="47">
                  <c:v>-0.223</c:v>
                </c:pt>
                <c:pt idx="48">
                  <c:v>-0.2</c:v>
                </c:pt>
                <c:pt idx="49">
                  <c:v>-0.17499999999999999</c:v>
                </c:pt>
                <c:pt idx="50">
                  <c:v>-0.14899999999999999</c:v>
                </c:pt>
                <c:pt idx="51">
                  <c:v>-0.123</c:v>
                </c:pt>
                <c:pt idx="52">
                  <c:v>-9.5000000000000001E-2</c:v>
                </c:pt>
                <c:pt idx="53">
                  <c:v>-6.7000000000000004E-2</c:v>
                </c:pt>
                <c:pt idx="54">
                  <c:v>-3.7999999999999999E-2</c:v>
                </c:pt>
                <c:pt idx="55">
                  <c:v>-8.9999999999999993E-3</c:v>
                </c:pt>
                <c:pt idx="56">
                  <c:v>0.02</c:v>
                </c:pt>
                <c:pt idx="57">
                  <c:v>4.8000000000000001E-2</c:v>
                </c:pt>
                <c:pt idx="58">
                  <c:v>7.6999999999999999E-2</c:v>
                </c:pt>
                <c:pt idx="59">
                  <c:v>0.13300000000000001</c:v>
                </c:pt>
                <c:pt idx="60">
                  <c:v>0.187</c:v>
                </c:pt>
                <c:pt idx="61">
                  <c:v>0.23899999999999999</c:v>
                </c:pt>
                <c:pt idx="62">
                  <c:v>0.28699999999999998</c:v>
                </c:pt>
                <c:pt idx="63">
                  <c:v>0.33300000000000002</c:v>
                </c:pt>
                <c:pt idx="64">
                  <c:v>0.376</c:v>
                </c:pt>
                <c:pt idx="65">
                  <c:v>0.41599999999999998</c:v>
                </c:pt>
                <c:pt idx="66">
                  <c:v>0.45400000000000001</c:v>
                </c:pt>
                <c:pt idx="67">
                  <c:v>0.48799999999999999</c:v>
                </c:pt>
                <c:pt idx="68">
                  <c:v>0.52</c:v>
                </c:pt>
                <c:pt idx="69">
                  <c:v>0.57699999999999996</c:v>
                </c:pt>
                <c:pt idx="70">
                  <c:v>0.625</c:v>
                </c:pt>
                <c:pt idx="71">
                  <c:v>0.66700000000000004</c:v>
                </c:pt>
                <c:pt idx="72">
                  <c:v>0.70299999999999996</c:v>
                </c:pt>
                <c:pt idx="73">
                  <c:v>0.73299999999999998</c:v>
                </c:pt>
                <c:pt idx="74">
                  <c:v>0.79300000000000004</c:v>
                </c:pt>
                <c:pt idx="75">
                  <c:v>0.83599999999999997</c:v>
                </c:pt>
                <c:pt idx="76">
                  <c:v>0.89</c:v>
                </c:pt>
              </c:numCache>
            </c:numRef>
          </c:xVal>
          <c:yVal>
            <c:numRef>
              <c:f>Smith!$AT$2:$AT$78</c:f>
              <c:numCache>
                <c:formatCode>General</c:formatCode>
                <c:ptCount val="77"/>
                <c:pt idx="0">
                  <c:v>0.36699999999999999</c:v>
                </c:pt>
                <c:pt idx="1">
                  <c:v>0.438</c:v>
                </c:pt>
                <c:pt idx="2">
                  <c:v>0.48299999999999998</c:v>
                </c:pt>
                <c:pt idx="3">
                  <c:v>0.53300000000000003</c:v>
                </c:pt>
                <c:pt idx="4">
                  <c:v>0.55500000000000005</c:v>
                </c:pt>
                <c:pt idx="5">
                  <c:v>0.57699999999999996</c:v>
                </c:pt>
                <c:pt idx="6">
                  <c:v>0.59899999999999998</c:v>
                </c:pt>
                <c:pt idx="7">
                  <c:v>0.621</c:v>
                </c:pt>
                <c:pt idx="8">
                  <c:v>0.64</c:v>
                </c:pt>
                <c:pt idx="9">
                  <c:v>0.64800000000000002</c:v>
                </c:pt>
                <c:pt idx="10">
                  <c:v>0.65600000000000003</c:v>
                </c:pt>
                <c:pt idx="11">
                  <c:v>0.66100000000000003</c:v>
                </c:pt>
                <c:pt idx="12">
                  <c:v>0.66500000000000004</c:v>
                </c:pt>
                <c:pt idx="13">
                  <c:v>0.66700000000000004</c:v>
                </c:pt>
                <c:pt idx="14">
                  <c:v>0.66500000000000004</c:v>
                </c:pt>
                <c:pt idx="15">
                  <c:v>0.66</c:v>
                </c:pt>
                <c:pt idx="16">
                  <c:v>0.65</c:v>
                </c:pt>
                <c:pt idx="17">
                  <c:v>0.63600000000000001</c:v>
                </c:pt>
                <c:pt idx="18">
                  <c:v>0.61499999999999999</c:v>
                </c:pt>
                <c:pt idx="19">
                  <c:v>0.60299999999999998</c:v>
                </c:pt>
                <c:pt idx="20">
                  <c:v>0.58799999999999997</c:v>
                </c:pt>
                <c:pt idx="21">
                  <c:v>0.57199999999999995</c:v>
                </c:pt>
                <c:pt idx="22">
                  <c:v>0.55400000000000005</c:v>
                </c:pt>
                <c:pt idx="23">
                  <c:v>0.53300000000000003</c:v>
                </c:pt>
                <c:pt idx="24">
                  <c:v>0.51100000000000001</c:v>
                </c:pt>
                <c:pt idx="25">
                  <c:v>0.48599999999999999</c:v>
                </c:pt>
                <c:pt idx="26">
                  <c:v>0.46</c:v>
                </c:pt>
                <c:pt idx="27">
                  <c:v>0.43099999999999999</c:v>
                </c:pt>
                <c:pt idx="28">
                  <c:v>0.4</c:v>
                </c:pt>
                <c:pt idx="29">
                  <c:v>0.36699999999999999</c:v>
                </c:pt>
                <c:pt idx="30">
                  <c:v>0.33200000000000002</c:v>
                </c:pt>
                <c:pt idx="31">
                  <c:v>0.29499999999999998</c:v>
                </c:pt>
                <c:pt idx="32">
                  <c:v>0.25600000000000001</c:v>
                </c:pt>
                <c:pt idx="33">
                  <c:v>0.216</c:v>
                </c:pt>
                <c:pt idx="34">
                  <c:v>0.17499999999999999</c:v>
                </c:pt>
                <c:pt idx="35">
                  <c:v>0.13200000000000001</c:v>
                </c:pt>
                <c:pt idx="36">
                  <c:v>8.7999999999999995E-2</c:v>
                </c:pt>
                <c:pt idx="37">
                  <c:v>4.3999999999999997E-2</c:v>
                </c:pt>
                <c:pt idx="38">
                  <c:v>0</c:v>
                </c:pt>
                <c:pt idx="39">
                  <c:v>-4.3999999999999997E-2</c:v>
                </c:pt>
                <c:pt idx="40">
                  <c:v>-8.7999999999999995E-2</c:v>
                </c:pt>
                <c:pt idx="41">
                  <c:v>-0.13200000000000001</c:v>
                </c:pt>
                <c:pt idx="42">
                  <c:v>-0.17499999999999999</c:v>
                </c:pt>
                <c:pt idx="43">
                  <c:v>-0.216</c:v>
                </c:pt>
                <c:pt idx="44">
                  <c:v>-0.25600000000000001</c:v>
                </c:pt>
                <c:pt idx="45">
                  <c:v>-0.29499999999999998</c:v>
                </c:pt>
                <c:pt idx="46">
                  <c:v>-0.33200000000000002</c:v>
                </c:pt>
                <c:pt idx="47">
                  <c:v>-0.36699999999999999</c:v>
                </c:pt>
                <c:pt idx="48">
                  <c:v>-0.4</c:v>
                </c:pt>
                <c:pt idx="49">
                  <c:v>-0.43099999999999999</c:v>
                </c:pt>
                <c:pt idx="50">
                  <c:v>-0.46</c:v>
                </c:pt>
                <c:pt idx="51">
                  <c:v>-0.48599999999999999</c:v>
                </c:pt>
                <c:pt idx="52">
                  <c:v>-0.51100000000000001</c:v>
                </c:pt>
                <c:pt idx="53">
                  <c:v>-0.53300000000000003</c:v>
                </c:pt>
                <c:pt idx="54">
                  <c:v>-0.55400000000000005</c:v>
                </c:pt>
                <c:pt idx="55">
                  <c:v>-0.57199999999999995</c:v>
                </c:pt>
                <c:pt idx="56">
                  <c:v>-0.58799999999999997</c:v>
                </c:pt>
                <c:pt idx="57">
                  <c:v>-0.60299999999999998</c:v>
                </c:pt>
                <c:pt idx="58">
                  <c:v>-0.61499999999999999</c:v>
                </c:pt>
                <c:pt idx="59">
                  <c:v>-0.63600000000000001</c:v>
                </c:pt>
                <c:pt idx="60">
                  <c:v>-0.65</c:v>
                </c:pt>
                <c:pt idx="61">
                  <c:v>-0.66</c:v>
                </c:pt>
                <c:pt idx="62">
                  <c:v>-0.66500000000000004</c:v>
                </c:pt>
                <c:pt idx="63">
                  <c:v>-0.66700000000000004</c:v>
                </c:pt>
                <c:pt idx="64">
                  <c:v>-0.66500000000000004</c:v>
                </c:pt>
                <c:pt idx="65">
                  <c:v>-0.66100000000000003</c:v>
                </c:pt>
                <c:pt idx="66">
                  <c:v>-0.65600000000000003</c:v>
                </c:pt>
                <c:pt idx="67">
                  <c:v>-0.64800000000000002</c:v>
                </c:pt>
                <c:pt idx="68">
                  <c:v>-0.64</c:v>
                </c:pt>
                <c:pt idx="69">
                  <c:v>-0.621</c:v>
                </c:pt>
                <c:pt idx="70">
                  <c:v>-0.59899999999999998</c:v>
                </c:pt>
                <c:pt idx="71">
                  <c:v>-0.57699999999999996</c:v>
                </c:pt>
                <c:pt idx="72">
                  <c:v>-0.55500000000000005</c:v>
                </c:pt>
                <c:pt idx="73">
                  <c:v>-0.53300000000000003</c:v>
                </c:pt>
                <c:pt idx="74">
                  <c:v>-0.48299999999999998</c:v>
                </c:pt>
                <c:pt idx="75">
                  <c:v>-0.438</c:v>
                </c:pt>
                <c:pt idx="76">
                  <c:v>-0.36699999999999999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10E-413E-91C3-46D026882678}"/>
            </c:ext>
          </c:extLst>
        </c:ser>
        <c:ser>
          <c:idx val="4"/>
          <c:order val="2"/>
          <c:tx>
            <c:strRef>
              <c:f>Smith!$AV$1</c:f>
              <c:strCache>
                <c:ptCount val="1"/>
                <c:pt idx="0">
                  <c:v>R=1.0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28"/>
              <c:layout>
                <c:manualLayout>
                  <c:x val="-2.738389952777201E-2"/>
                  <c:y val="1.604385900360583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Smith!$AU$2:$AU$58</c:f>
              <c:numCache>
                <c:formatCode>General</c:formatCode>
                <c:ptCount val="57"/>
                <c:pt idx="0">
                  <c:v>0.86199999999999999</c:v>
                </c:pt>
                <c:pt idx="1">
                  <c:v>0.85399999999999998</c:v>
                </c:pt>
                <c:pt idx="2">
                  <c:v>0.82099999999999995</c:v>
                </c:pt>
                <c:pt idx="3">
                  <c:v>0.78700000000000003</c:v>
                </c:pt>
                <c:pt idx="4">
                  <c:v>0.75</c:v>
                </c:pt>
                <c:pt idx="5">
                  <c:v>0.71099999999999997</c:v>
                </c:pt>
                <c:pt idx="6">
                  <c:v>0.67100000000000004</c:v>
                </c:pt>
                <c:pt idx="7">
                  <c:v>0.629</c:v>
                </c:pt>
                <c:pt idx="8">
                  <c:v>0.58699999999999997</c:v>
                </c:pt>
                <c:pt idx="9">
                  <c:v>0.54400000000000004</c:v>
                </c:pt>
                <c:pt idx="10">
                  <c:v>0.5</c:v>
                </c:pt>
                <c:pt idx="11">
                  <c:v>0.45600000000000002</c:v>
                </c:pt>
                <c:pt idx="12">
                  <c:v>0.41299999999999998</c:v>
                </c:pt>
                <c:pt idx="13">
                  <c:v>0.371</c:v>
                </c:pt>
                <c:pt idx="14">
                  <c:v>0.32900000000000001</c:v>
                </c:pt>
                <c:pt idx="15">
                  <c:v>0.28899999999999998</c:v>
                </c:pt>
                <c:pt idx="16">
                  <c:v>0.25</c:v>
                </c:pt>
                <c:pt idx="17">
                  <c:v>0.21299999999999999</c:v>
                </c:pt>
                <c:pt idx="18">
                  <c:v>0.17899999999999999</c:v>
                </c:pt>
                <c:pt idx="19">
                  <c:v>0.14599999999999999</c:v>
                </c:pt>
                <c:pt idx="20">
                  <c:v>0.11700000000000001</c:v>
                </c:pt>
                <c:pt idx="21">
                  <c:v>0.09</c:v>
                </c:pt>
                <c:pt idx="22">
                  <c:v>6.7000000000000004E-2</c:v>
                </c:pt>
                <c:pt idx="23">
                  <c:v>4.7E-2</c:v>
                </c:pt>
                <c:pt idx="24">
                  <c:v>0.03</c:v>
                </c:pt>
                <c:pt idx="25">
                  <c:v>1.7000000000000001E-2</c:v>
                </c:pt>
                <c:pt idx="26">
                  <c:v>8.0000000000000002E-3</c:v>
                </c:pt>
                <c:pt idx="27">
                  <c:v>2E-3</c:v>
                </c:pt>
                <c:pt idx="28">
                  <c:v>0</c:v>
                </c:pt>
                <c:pt idx="29">
                  <c:v>2E-3</c:v>
                </c:pt>
                <c:pt idx="30">
                  <c:v>8.0000000000000002E-3</c:v>
                </c:pt>
                <c:pt idx="31">
                  <c:v>1.7000000000000001E-2</c:v>
                </c:pt>
                <c:pt idx="32">
                  <c:v>0.03</c:v>
                </c:pt>
                <c:pt idx="33">
                  <c:v>4.7E-2</c:v>
                </c:pt>
                <c:pt idx="34">
                  <c:v>6.7000000000000004E-2</c:v>
                </c:pt>
                <c:pt idx="35">
                  <c:v>0.09</c:v>
                </c:pt>
                <c:pt idx="36">
                  <c:v>0.11700000000000001</c:v>
                </c:pt>
                <c:pt idx="37">
                  <c:v>0.14599999999999999</c:v>
                </c:pt>
                <c:pt idx="38">
                  <c:v>0.17899999999999999</c:v>
                </c:pt>
                <c:pt idx="39">
                  <c:v>0.21299999999999999</c:v>
                </c:pt>
                <c:pt idx="40">
                  <c:v>0.25</c:v>
                </c:pt>
                <c:pt idx="41">
                  <c:v>0.28899999999999998</c:v>
                </c:pt>
                <c:pt idx="42">
                  <c:v>0.32900000000000001</c:v>
                </c:pt>
                <c:pt idx="43">
                  <c:v>0.371</c:v>
                </c:pt>
                <c:pt idx="44">
                  <c:v>0.41299999999999998</c:v>
                </c:pt>
                <c:pt idx="45">
                  <c:v>0.45600000000000002</c:v>
                </c:pt>
                <c:pt idx="46">
                  <c:v>0.5</c:v>
                </c:pt>
                <c:pt idx="47">
                  <c:v>0.54400000000000004</c:v>
                </c:pt>
                <c:pt idx="48">
                  <c:v>0.58699999999999997</c:v>
                </c:pt>
                <c:pt idx="49">
                  <c:v>0.629</c:v>
                </c:pt>
                <c:pt idx="50">
                  <c:v>0.67100000000000004</c:v>
                </c:pt>
                <c:pt idx="51">
                  <c:v>0.71099999999999997</c:v>
                </c:pt>
                <c:pt idx="52">
                  <c:v>0.75</c:v>
                </c:pt>
                <c:pt idx="53">
                  <c:v>0.78700000000000003</c:v>
                </c:pt>
                <c:pt idx="54">
                  <c:v>0.82099999999999995</c:v>
                </c:pt>
                <c:pt idx="55">
                  <c:v>0.85399999999999998</c:v>
                </c:pt>
                <c:pt idx="56">
                  <c:v>0.86199999999999999</c:v>
                </c:pt>
              </c:numCache>
            </c:numRef>
          </c:xVal>
          <c:yVal>
            <c:numRef>
              <c:f>Smith!$AV$2:$AV$58</c:f>
              <c:numCache>
                <c:formatCode>General</c:formatCode>
                <c:ptCount val="57"/>
                <c:pt idx="0">
                  <c:v>-0.34499999999999997</c:v>
                </c:pt>
                <c:pt idx="1">
                  <c:v>-0.35399999999999998</c:v>
                </c:pt>
                <c:pt idx="2">
                  <c:v>-0.38300000000000001</c:v>
                </c:pt>
                <c:pt idx="3">
                  <c:v>-0.41</c:v>
                </c:pt>
                <c:pt idx="4">
                  <c:v>-0.433</c:v>
                </c:pt>
                <c:pt idx="5">
                  <c:v>-0.45300000000000001</c:v>
                </c:pt>
                <c:pt idx="6">
                  <c:v>-0.47</c:v>
                </c:pt>
                <c:pt idx="7">
                  <c:v>-0.48299999999999998</c:v>
                </c:pt>
                <c:pt idx="8">
                  <c:v>-0.49199999999999999</c:v>
                </c:pt>
                <c:pt idx="9">
                  <c:v>-0.498</c:v>
                </c:pt>
                <c:pt idx="10">
                  <c:v>-0.5</c:v>
                </c:pt>
                <c:pt idx="11">
                  <c:v>-0.498</c:v>
                </c:pt>
                <c:pt idx="12">
                  <c:v>-0.49199999999999999</c:v>
                </c:pt>
                <c:pt idx="13">
                  <c:v>-0.48299999999999998</c:v>
                </c:pt>
                <c:pt idx="14">
                  <c:v>-0.47</c:v>
                </c:pt>
                <c:pt idx="15">
                  <c:v>-0.45300000000000001</c:v>
                </c:pt>
                <c:pt idx="16">
                  <c:v>-0.433</c:v>
                </c:pt>
                <c:pt idx="17">
                  <c:v>-0.41</c:v>
                </c:pt>
                <c:pt idx="18">
                  <c:v>-0.38300000000000001</c:v>
                </c:pt>
                <c:pt idx="19">
                  <c:v>-0.35399999999999998</c:v>
                </c:pt>
                <c:pt idx="20">
                  <c:v>-0.32100000000000001</c:v>
                </c:pt>
                <c:pt idx="21">
                  <c:v>-0.28699999999999998</c:v>
                </c:pt>
                <c:pt idx="22">
                  <c:v>-0.25</c:v>
                </c:pt>
                <c:pt idx="23">
                  <c:v>-0.21099999999999999</c:v>
                </c:pt>
                <c:pt idx="24">
                  <c:v>-0.17100000000000001</c:v>
                </c:pt>
                <c:pt idx="25">
                  <c:v>-0.129</c:v>
                </c:pt>
                <c:pt idx="26">
                  <c:v>-8.6999999999999994E-2</c:v>
                </c:pt>
                <c:pt idx="27">
                  <c:v>-4.3999999999999997E-2</c:v>
                </c:pt>
                <c:pt idx="28">
                  <c:v>0</c:v>
                </c:pt>
                <c:pt idx="29">
                  <c:v>4.3999999999999997E-2</c:v>
                </c:pt>
                <c:pt idx="30">
                  <c:v>8.6999999999999994E-2</c:v>
                </c:pt>
                <c:pt idx="31">
                  <c:v>0.129</c:v>
                </c:pt>
                <c:pt idx="32">
                  <c:v>0.17100000000000001</c:v>
                </c:pt>
                <c:pt idx="33">
                  <c:v>0.21099999999999999</c:v>
                </c:pt>
                <c:pt idx="34">
                  <c:v>0.25</c:v>
                </c:pt>
                <c:pt idx="35">
                  <c:v>0.28699999999999998</c:v>
                </c:pt>
                <c:pt idx="36">
                  <c:v>0.32100000000000001</c:v>
                </c:pt>
                <c:pt idx="37">
                  <c:v>0.35399999999999998</c:v>
                </c:pt>
                <c:pt idx="38">
                  <c:v>0.38300000000000001</c:v>
                </c:pt>
                <c:pt idx="39">
                  <c:v>0.41</c:v>
                </c:pt>
                <c:pt idx="40">
                  <c:v>0.433</c:v>
                </c:pt>
                <c:pt idx="41">
                  <c:v>0.45300000000000001</c:v>
                </c:pt>
                <c:pt idx="42">
                  <c:v>0.47</c:v>
                </c:pt>
                <c:pt idx="43">
                  <c:v>0.48299999999999998</c:v>
                </c:pt>
                <c:pt idx="44">
                  <c:v>0.49199999999999999</c:v>
                </c:pt>
                <c:pt idx="45">
                  <c:v>0.498</c:v>
                </c:pt>
                <c:pt idx="46">
                  <c:v>0.5</c:v>
                </c:pt>
                <c:pt idx="47">
                  <c:v>0.498</c:v>
                </c:pt>
                <c:pt idx="48">
                  <c:v>0.49199999999999999</c:v>
                </c:pt>
                <c:pt idx="49">
                  <c:v>0.48299999999999998</c:v>
                </c:pt>
                <c:pt idx="50">
                  <c:v>0.47</c:v>
                </c:pt>
                <c:pt idx="51">
                  <c:v>0.45300000000000001</c:v>
                </c:pt>
                <c:pt idx="52">
                  <c:v>0.433</c:v>
                </c:pt>
                <c:pt idx="53">
                  <c:v>0.41</c:v>
                </c:pt>
                <c:pt idx="54">
                  <c:v>0.38300000000000001</c:v>
                </c:pt>
                <c:pt idx="55">
                  <c:v>0.35399999999999998</c:v>
                </c:pt>
                <c:pt idx="56">
                  <c:v>0.34499999999999997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10E-413E-91C3-46D026882678}"/>
            </c:ext>
          </c:extLst>
        </c:ser>
        <c:ser>
          <c:idx val="5"/>
          <c:order val="3"/>
          <c:tx>
            <c:strRef>
              <c:f>Smith!$AX$1</c:f>
              <c:strCache>
                <c:ptCount val="1"/>
                <c:pt idx="0">
                  <c:v>R=2.0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36"/>
              <c:layout>
                <c:manualLayout>
                  <c:x val="-2.8646723419207487E-2"/>
                  <c:y val="1.604385900360583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Smith!$AW$2:$AW$74</c:f>
              <c:numCache>
                <c:formatCode>General</c:formatCode>
                <c:ptCount val="73"/>
                <c:pt idx="0">
                  <c:v>1</c:v>
                </c:pt>
                <c:pt idx="1">
                  <c:v>0.999</c:v>
                </c:pt>
                <c:pt idx="2">
                  <c:v>0.995</c:v>
                </c:pt>
                <c:pt idx="3">
                  <c:v>0.98899999999999999</c:v>
                </c:pt>
                <c:pt idx="4">
                  <c:v>0.98</c:v>
                </c:pt>
                <c:pt idx="5">
                  <c:v>0.96899999999999997</c:v>
                </c:pt>
                <c:pt idx="6">
                  <c:v>0.95599999999999996</c:v>
                </c:pt>
                <c:pt idx="7">
                  <c:v>0.94</c:v>
                </c:pt>
                <c:pt idx="8">
                  <c:v>0.92200000000000004</c:v>
                </c:pt>
                <c:pt idx="9">
                  <c:v>0.90300000000000002</c:v>
                </c:pt>
                <c:pt idx="10">
                  <c:v>0.88100000000000001</c:v>
                </c:pt>
                <c:pt idx="11">
                  <c:v>0.85799999999999998</c:v>
                </c:pt>
                <c:pt idx="12">
                  <c:v>0.83399999999999996</c:v>
                </c:pt>
                <c:pt idx="13">
                  <c:v>0.80800000000000005</c:v>
                </c:pt>
                <c:pt idx="14">
                  <c:v>0.78100000000000003</c:v>
                </c:pt>
                <c:pt idx="15">
                  <c:v>0.753</c:v>
                </c:pt>
                <c:pt idx="16">
                  <c:v>0.72499999999999998</c:v>
                </c:pt>
                <c:pt idx="17">
                  <c:v>0.69599999999999995</c:v>
                </c:pt>
                <c:pt idx="18">
                  <c:v>0.66700000000000004</c:v>
                </c:pt>
                <c:pt idx="19">
                  <c:v>0.63800000000000001</c:v>
                </c:pt>
                <c:pt idx="20">
                  <c:v>0.60899999999999999</c:v>
                </c:pt>
                <c:pt idx="21">
                  <c:v>0.58099999999999996</c:v>
                </c:pt>
                <c:pt idx="22">
                  <c:v>0.55300000000000005</c:v>
                </c:pt>
                <c:pt idx="23">
                  <c:v>0.52600000000000002</c:v>
                </c:pt>
                <c:pt idx="24">
                  <c:v>0.5</c:v>
                </c:pt>
                <c:pt idx="25">
                  <c:v>0.47599999999999998</c:v>
                </c:pt>
                <c:pt idx="26">
                  <c:v>0.45300000000000001</c:v>
                </c:pt>
                <c:pt idx="27">
                  <c:v>0.43099999999999999</c:v>
                </c:pt>
                <c:pt idx="28">
                  <c:v>0.41199999999999998</c:v>
                </c:pt>
                <c:pt idx="29">
                  <c:v>0.39400000000000002</c:v>
                </c:pt>
                <c:pt idx="30">
                  <c:v>0.378</c:v>
                </c:pt>
                <c:pt idx="31">
                  <c:v>0.36499999999999999</c:v>
                </c:pt>
                <c:pt idx="32">
                  <c:v>0.35399999999999998</c:v>
                </c:pt>
                <c:pt idx="33">
                  <c:v>0.34499999999999997</c:v>
                </c:pt>
                <c:pt idx="34">
                  <c:v>0.33900000000000002</c:v>
                </c:pt>
                <c:pt idx="35">
                  <c:v>0.33500000000000002</c:v>
                </c:pt>
                <c:pt idx="36">
                  <c:v>0.33400000000000002</c:v>
                </c:pt>
                <c:pt idx="37">
                  <c:v>0.33500000000000002</c:v>
                </c:pt>
                <c:pt idx="38">
                  <c:v>0.33900000000000002</c:v>
                </c:pt>
                <c:pt idx="39">
                  <c:v>0.34499999999999997</c:v>
                </c:pt>
                <c:pt idx="40">
                  <c:v>0.35399999999999998</c:v>
                </c:pt>
                <c:pt idx="41">
                  <c:v>0.36499999999999999</c:v>
                </c:pt>
                <c:pt idx="42">
                  <c:v>0.378</c:v>
                </c:pt>
                <c:pt idx="43">
                  <c:v>0.39400000000000002</c:v>
                </c:pt>
                <c:pt idx="44">
                  <c:v>0.41199999999999998</c:v>
                </c:pt>
                <c:pt idx="45">
                  <c:v>0.43099999999999999</c:v>
                </c:pt>
                <c:pt idx="46">
                  <c:v>0.45300000000000001</c:v>
                </c:pt>
                <c:pt idx="47">
                  <c:v>0.47599999999999998</c:v>
                </c:pt>
                <c:pt idx="48">
                  <c:v>0.5</c:v>
                </c:pt>
                <c:pt idx="49">
                  <c:v>0.52600000000000002</c:v>
                </c:pt>
                <c:pt idx="50">
                  <c:v>0.55300000000000005</c:v>
                </c:pt>
                <c:pt idx="51">
                  <c:v>0.58099999999999996</c:v>
                </c:pt>
                <c:pt idx="52">
                  <c:v>0.60899999999999999</c:v>
                </c:pt>
                <c:pt idx="53">
                  <c:v>0.63800000000000001</c:v>
                </c:pt>
                <c:pt idx="54">
                  <c:v>0.66700000000000004</c:v>
                </c:pt>
                <c:pt idx="55">
                  <c:v>0.69599999999999995</c:v>
                </c:pt>
                <c:pt idx="56">
                  <c:v>0.72499999999999998</c:v>
                </c:pt>
                <c:pt idx="57">
                  <c:v>0.753</c:v>
                </c:pt>
                <c:pt idx="58">
                  <c:v>0.78100000000000003</c:v>
                </c:pt>
                <c:pt idx="59">
                  <c:v>0.80800000000000005</c:v>
                </c:pt>
                <c:pt idx="60">
                  <c:v>0.83399999999999996</c:v>
                </c:pt>
                <c:pt idx="61">
                  <c:v>0.85799999999999998</c:v>
                </c:pt>
                <c:pt idx="62">
                  <c:v>0.88100000000000001</c:v>
                </c:pt>
                <c:pt idx="63">
                  <c:v>0.90300000000000002</c:v>
                </c:pt>
                <c:pt idx="64">
                  <c:v>0.92200000000000004</c:v>
                </c:pt>
                <c:pt idx="65">
                  <c:v>0.94</c:v>
                </c:pt>
                <c:pt idx="66">
                  <c:v>0.95599999999999996</c:v>
                </c:pt>
                <c:pt idx="67">
                  <c:v>0.96899999999999997</c:v>
                </c:pt>
                <c:pt idx="68">
                  <c:v>0.98</c:v>
                </c:pt>
                <c:pt idx="69">
                  <c:v>0.98899999999999999</c:v>
                </c:pt>
                <c:pt idx="70">
                  <c:v>0.995</c:v>
                </c:pt>
                <c:pt idx="71">
                  <c:v>0.999</c:v>
                </c:pt>
                <c:pt idx="72">
                  <c:v>1</c:v>
                </c:pt>
              </c:numCache>
            </c:numRef>
          </c:xVal>
          <c:yVal>
            <c:numRef>
              <c:f>Smith!$AX$2:$AX$74</c:f>
              <c:numCache>
                <c:formatCode>General</c:formatCode>
                <c:ptCount val="73"/>
                <c:pt idx="0">
                  <c:v>0</c:v>
                </c:pt>
                <c:pt idx="1">
                  <c:v>-2.9000000000000001E-2</c:v>
                </c:pt>
                <c:pt idx="2">
                  <c:v>-5.8000000000000003E-2</c:v>
                </c:pt>
                <c:pt idx="3">
                  <c:v>-8.5999999999999993E-2</c:v>
                </c:pt>
                <c:pt idx="4">
                  <c:v>-0.114</c:v>
                </c:pt>
                <c:pt idx="5">
                  <c:v>-0.14099999999999999</c:v>
                </c:pt>
                <c:pt idx="6">
                  <c:v>-0.16700000000000001</c:v>
                </c:pt>
                <c:pt idx="7">
                  <c:v>-0.191</c:v>
                </c:pt>
                <c:pt idx="8">
                  <c:v>-0.214</c:v>
                </c:pt>
                <c:pt idx="9">
                  <c:v>-0.23599999999999999</c:v>
                </c:pt>
                <c:pt idx="10">
                  <c:v>-0.255</c:v>
                </c:pt>
                <c:pt idx="11">
                  <c:v>-0.27300000000000002</c:v>
                </c:pt>
                <c:pt idx="12">
                  <c:v>-0.28899999999999998</c:v>
                </c:pt>
                <c:pt idx="13">
                  <c:v>-0.30199999999999999</c:v>
                </c:pt>
                <c:pt idx="14">
                  <c:v>-0.313</c:v>
                </c:pt>
                <c:pt idx="15">
                  <c:v>-0.32200000000000001</c:v>
                </c:pt>
                <c:pt idx="16">
                  <c:v>-0.32800000000000001</c:v>
                </c:pt>
                <c:pt idx="17">
                  <c:v>-0.33200000000000002</c:v>
                </c:pt>
                <c:pt idx="18">
                  <c:v>-0.33300000000000002</c:v>
                </c:pt>
                <c:pt idx="19">
                  <c:v>-0.33200000000000002</c:v>
                </c:pt>
                <c:pt idx="20">
                  <c:v>-0.32800000000000001</c:v>
                </c:pt>
                <c:pt idx="21">
                  <c:v>-0.32200000000000001</c:v>
                </c:pt>
                <c:pt idx="22">
                  <c:v>-0.313</c:v>
                </c:pt>
                <c:pt idx="23">
                  <c:v>-0.30199999999999999</c:v>
                </c:pt>
                <c:pt idx="24">
                  <c:v>-0.28899999999999998</c:v>
                </c:pt>
                <c:pt idx="25">
                  <c:v>-0.27300000000000002</c:v>
                </c:pt>
                <c:pt idx="26">
                  <c:v>-0.255</c:v>
                </c:pt>
                <c:pt idx="27">
                  <c:v>-0.23599999999999999</c:v>
                </c:pt>
                <c:pt idx="28">
                  <c:v>-0.214</c:v>
                </c:pt>
                <c:pt idx="29">
                  <c:v>-0.191</c:v>
                </c:pt>
                <c:pt idx="30">
                  <c:v>-0.16700000000000001</c:v>
                </c:pt>
                <c:pt idx="31">
                  <c:v>-0.14099999999999999</c:v>
                </c:pt>
                <c:pt idx="32">
                  <c:v>-0.114</c:v>
                </c:pt>
                <c:pt idx="33">
                  <c:v>-8.5999999999999993E-2</c:v>
                </c:pt>
                <c:pt idx="34">
                  <c:v>-5.8000000000000003E-2</c:v>
                </c:pt>
                <c:pt idx="35">
                  <c:v>-2.9000000000000001E-2</c:v>
                </c:pt>
                <c:pt idx="36">
                  <c:v>0</c:v>
                </c:pt>
                <c:pt idx="37">
                  <c:v>2.9000000000000001E-2</c:v>
                </c:pt>
                <c:pt idx="38">
                  <c:v>5.8000000000000003E-2</c:v>
                </c:pt>
                <c:pt idx="39">
                  <c:v>8.5999999999999993E-2</c:v>
                </c:pt>
                <c:pt idx="40">
                  <c:v>0.114</c:v>
                </c:pt>
                <c:pt idx="41">
                  <c:v>0.14099999999999999</c:v>
                </c:pt>
                <c:pt idx="42">
                  <c:v>0.16700000000000001</c:v>
                </c:pt>
                <c:pt idx="43">
                  <c:v>0.191</c:v>
                </c:pt>
                <c:pt idx="44">
                  <c:v>0.214</c:v>
                </c:pt>
                <c:pt idx="45">
                  <c:v>0.23599999999999999</c:v>
                </c:pt>
                <c:pt idx="46">
                  <c:v>0.255</c:v>
                </c:pt>
                <c:pt idx="47">
                  <c:v>0.27300000000000002</c:v>
                </c:pt>
                <c:pt idx="48">
                  <c:v>0.28899999999999998</c:v>
                </c:pt>
                <c:pt idx="49">
                  <c:v>0.30199999999999999</c:v>
                </c:pt>
                <c:pt idx="50">
                  <c:v>0.313</c:v>
                </c:pt>
                <c:pt idx="51">
                  <c:v>0.32200000000000001</c:v>
                </c:pt>
                <c:pt idx="52">
                  <c:v>0.32800000000000001</c:v>
                </c:pt>
                <c:pt idx="53">
                  <c:v>0.33200000000000002</c:v>
                </c:pt>
                <c:pt idx="54">
                  <c:v>0.33300000000000002</c:v>
                </c:pt>
                <c:pt idx="55">
                  <c:v>0.33200000000000002</c:v>
                </c:pt>
                <c:pt idx="56">
                  <c:v>0.32800000000000001</c:v>
                </c:pt>
                <c:pt idx="57">
                  <c:v>0.32200000000000001</c:v>
                </c:pt>
                <c:pt idx="58">
                  <c:v>0.313</c:v>
                </c:pt>
                <c:pt idx="59">
                  <c:v>0.30199999999999999</c:v>
                </c:pt>
                <c:pt idx="60">
                  <c:v>0.28899999999999998</c:v>
                </c:pt>
                <c:pt idx="61">
                  <c:v>0.27300000000000002</c:v>
                </c:pt>
                <c:pt idx="62">
                  <c:v>0.255</c:v>
                </c:pt>
                <c:pt idx="63">
                  <c:v>0.23599999999999999</c:v>
                </c:pt>
                <c:pt idx="64">
                  <c:v>0.214</c:v>
                </c:pt>
                <c:pt idx="65">
                  <c:v>0.191</c:v>
                </c:pt>
                <c:pt idx="66">
                  <c:v>0.16700000000000001</c:v>
                </c:pt>
                <c:pt idx="67">
                  <c:v>0.14099999999999999</c:v>
                </c:pt>
                <c:pt idx="68">
                  <c:v>0.114</c:v>
                </c:pt>
                <c:pt idx="69">
                  <c:v>8.5999999999999993E-2</c:v>
                </c:pt>
                <c:pt idx="70">
                  <c:v>5.8000000000000003E-2</c:v>
                </c:pt>
                <c:pt idx="71">
                  <c:v>2.9000000000000001E-2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10E-413E-91C3-46D026882678}"/>
            </c:ext>
          </c:extLst>
        </c:ser>
        <c:ser>
          <c:idx val="6"/>
          <c:order val="4"/>
          <c:tx>
            <c:strRef>
              <c:f>Smith!$AZ$1</c:f>
              <c:strCache>
                <c:ptCount val="1"/>
                <c:pt idx="0">
                  <c:v>R=5.0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36"/>
              <c:layout>
                <c:manualLayout>
                  <c:x val="-2.7488673449287401E-2"/>
                  <c:y val="1.604385900360583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Smith!$AY$2:$AY$74</c:f>
              <c:numCache>
                <c:formatCode>General</c:formatCode>
                <c:ptCount val="73"/>
                <c:pt idx="0">
                  <c:v>1</c:v>
                </c:pt>
                <c:pt idx="1">
                  <c:v>0.999</c:v>
                </c:pt>
                <c:pt idx="2">
                  <c:v>0.997</c:v>
                </c:pt>
                <c:pt idx="3">
                  <c:v>0.99399999999999999</c:v>
                </c:pt>
                <c:pt idx="4">
                  <c:v>0.99</c:v>
                </c:pt>
                <c:pt idx="5">
                  <c:v>0.98399999999999999</c:v>
                </c:pt>
                <c:pt idx="6">
                  <c:v>0.97799999999999998</c:v>
                </c:pt>
                <c:pt idx="7">
                  <c:v>0.97</c:v>
                </c:pt>
                <c:pt idx="8">
                  <c:v>0.96099999999999997</c:v>
                </c:pt>
                <c:pt idx="9">
                  <c:v>0.95099999999999996</c:v>
                </c:pt>
                <c:pt idx="10">
                  <c:v>0.94</c:v>
                </c:pt>
                <c:pt idx="11">
                  <c:v>0.92900000000000005</c:v>
                </c:pt>
                <c:pt idx="12">
                  <c:v>0.91700000000000004</c:v>
                </c:pt>
                <c:pt idx="13">
                  <c:v>0.90400000000000003</c:v>
                </c:pt>
                <c:pt idx="14">
                  <c:v>0.89</c:v>
                </c:pt>
                <c:pt idx="15">
                  <c:v>0.876</c:v>
                </c:pt>
                <c:pt idx="16">
                  <c:v>0.86199999999999999</c:v>
                </c:pt>
                <c:pt idx="17">
                  <c:v>0.84799999999999998</c:v>
                </c:pt>
                <c:pt idx="18">
                  <c:v>0.83299999999999996</c:v>
                </c:pt>
                <c:pt idx="19">
                  <c:v>0.81899999999999995</c:v>
                </c:pt>
                <c:pt idx="20">
                  <c:v>0.80400000000000005</c:v>
                </c:pt>
                <c:pt idx="21">
                  <c:v>0.79</c:v>
                </c:pt>
                <c:pt idx="22">
                  <c:v>0.77600000000000002</c:v>
                </c:pt>
                <c:pt idx="23">
                  <c:v>0.76300000000000001</c:v>
                </c:pt>
                <c:pt idx="24">
                  <c:v>0.75</c:v>
                </c:pt>
                <c:pt idx="25">
                  <c:v>0.73799999999999999</c:v>
                </c:pt>
                <c:pt idx="26">
                  <c:v>0.72599999999999998</c:v>
                </c:pt>
                <c:pt idx="27">
                  <c:v>0.71499999999999997</c:v>
                </c:pt>
                <c:pt idx="28">
                  <c:v>0.70599999999999996</c:v>
                </c:pt>
                <c:pt idx="29">
                  <c:v>0.69699999999999995</c:v>
                </c:pt>
                <c:pt idx="30">
                  <c:v>0.68899999999999995</c:v>
                </c:pt>
                <c:pt idx="31">
                  <c:v>0.68200000000000005</c:v>
                </c:pt>
                <c:pt idx="32">
                  <c:v>0.67700000000000005</c:v>
                </c:pt>
                <c:pt idx="33">
                  <c:v>0.67200000000000004</c:v>
                </c:pt>
                <c:pt idx="34">
                  <c:v>0.66900000000000004</c:v>
                </c:pt>
                <c:pt idx="35">
                  <c:v>0.66700000000000004</c:v>
                </c:pt>
                <c:pt idx="36">
                  <c:v>0.66700000000000004</c:v>
                </c:pt>
                <c:pt idx="37">
                  <c:v>0.66700000000000004</c:v>
                </c:pt>
                <c:pt idx="38">
                  <c:v>0.66900000000000004</c:v>
                </c:pt>
                <c:pt idx="39">
                  <c:v>0.67200000000000004</c:v>
                </c:pt>
                <c:pt idx="40">
                  <c:v>0.67700000000000005</c:v>
                </c:pt>
                <c:pt idx="41">
                  <c:v>0.68200000000000005</c:v>
                </c:pt>
                <c:pt idx="42">
                  <c:v>0.68899999999999995</c:v>
                </c:pt>
                <c:pt idx="43">
                  <c:v>0.69699999999999995</c:v>
                </c:pt>
                <c:pt idx="44">
                  <c:v>0.70599999999999996</c:v>
                </c:pt>
                <c:pt idx="45">
                  <c:v>0.71499999999999997</c:v>
                </c:pt>
                <c:pt idx="46">
                  <c:v>0.72599999999999998</c:v>
                </c:pt>
                <c:pt idx="47">
                  <c:v>0.73799999999999999</c:v>
                </c:pt>
                <c:pt idx="48">
                  <c:v>0.75</c:v>
                </c:pt>
                <c:pt idx="49">
                  <c:v>0.76300000000000001</c:v>
                </c:pt>
                <c:pt idx="50">
                  <c:v>0.77600000000000002</c:v>
                </c:pt>
                <c:pt idx="51">
                  <c:v>0.79</c:v>
                </c:pt>
                <c:pt idx="52">
                  <c:v>0.80400000000000005</c:v>
                </c:pt>
                <c:pt idx="53">
                  <c:v>0.81899999999999995</c:v>
                </c:pt>
                <c:pt idx="54">
                  <c:v>0.83299999999999996</c:v>
                </c:pt>
                <c:pt idx="55">
                  <c:v>0.84799999999999998</c:v>
                </c:pt>
                <c:pt idx="56">
                  <c:v>0.86199999999999999</c:v>
                </c:pt>
                <c:pt idx="57">
                  <c:v>0.876</c:v>
                </c:pt>
                <c:pt idx="58">
                  <c:v>0.89</c:v>
                </c:pt>
                <c:pt idx="59">
                  <c:v>0.90400000000000003</c:v>
                </c:pt>
                <c:pt idx="60">
                  <c:v>0.91700000000000004</c:v>
                </c:pt>
                <c:pt idx="61">
                  <c:v>0.92900000000000005</c:v>
                </c:pt>
                <c:pt idx="62">
                  <c:v>0.94</c:v>
                </c:pt>
                <c:pt idx="63">
                  <c:v>0.95099999999999996</c:v>
                </c:pt>
                <c:pt idx="64">
                  <c:v>0.96099999999999997</c:v>
                </c:pt>
                <c:pt idx="65">
                  <c:v>0.97</c:v>
                </c:pt>
                <c:pt idx="66">
                  <c:v>0.97799999999999998</c:v>
                </c:pt>
                <c:pt idx="67">
                  <c:v>0.98399999999999999</c:v>
                </c:pt>
                <c:pt idx="68">
                  <c:v>0.99</c:v>
                </c:pt>
                <c:pt idx="69">
                  <c:v>0.99399999999999999</c:v>
                </c:pt>
                <c:pt idx="70">
                  <c:v>0.997</c:v>
                </c:pt>
                <c:pt idx="71">
                  <c:v>0.999</c:v>
                </c:pt>
                <c:pt idx="72">
                  <c:v>1</c:v>
                </c:pt>
              </c:numCache>
            </c:numRef>
          </c:xVal>
          <c:yVal>
            <c:numRef>
              <c:f>Smith!$AZ$2:$AZ$74</c:f>
              <c:numCache>
                <c:formatCode>General</c:formatCode>
                <c:ptCount val="73"/>
                <c:pt idx="0">
                  <c:v>0</c:v>
                </c:pt>
                <c:pt idx="1">
                  <c:v>-1.4999999999999999E-2</c:v>
                </c:pt>
                <c:pt idx="2">
                  <c:v>-2.9000000000000001E-2</c:v>
                </c:pt>
                <c:pt idx="3">
                  <c:v>-4.2999999999999997E-2</c:v>
                </c:pt>
                <c:pt idx="4">
                  <c:v>-5.7000000000000002E-2</c:v>
                </c:pt>
                <c:pt idx="5">
                  <c:v>-7.0000000000000007E-2</c:v>
                </c:pt>
                <c:pt idx="6">
                  <c:v>-8.3000000000000004E-2</c:v>
                </c:pt>
                <c:pt idx="7">
                  <c:v>-9.6000000000000002E-2</c:v>
                </c:pt>
                <c:pt idx="8">
                  <c:v>-0.107</c:v>
                </c:pt>
                <c:pt idx="9">
                  <c:v>-0.11799999999999999</c:v>
                </c:pt>
                <c:pt idx="10">
                  <c:v>-0.128</c:v>
                </c:pt>
                <c:pt idx="11">
                  <c:v>-0.13700000000000001</c:v>
                </c:pt>
                <c:pt idx="12">
                  <c:v>-0.14399999999999999</c:v>
                </c:pt>
                <c:pt idx="13">
                  <c:v>-0.151</c:v>
                </c:pt>
                <c:pt idx="14">
                  <c:v>-0.157</c:v>
                </c:pt>
                <c:pt idx="15">
                  <c:v>-0.161</c:v>
                </c:pt>
                <c:pt idx="16">
                  <c:v>-0.16400000000000001</c:v>
                </c:pt>
                <c:pt idx="17">
                  <c:v>-0.16600000000000001</c:v>
                </c:pt>
                <c:pt idx="18">
                  <c:v>-0.16700000000000001</c:v>
                </c:pt>
                <c:pt idx="19">
                  <c:v>-0.16600000000000001</c:v>
                </c:pt>
                <c:pt idx="20">
                  <c:v>-0.16400000000000001</c:v>
                </c:pt>
                <c:pt idx="21">
                  <c:v>-0.161</c:v>
                </c:pt>
                <c:pt idx="22">
                  <c:v>-0.157</c:v>
                </c:pt>
                <c:pt idx="23">
                  <c:v>-0.151</c:v>
                </c:pt>
                <c:pt idx="24">
                  <c:v>-0.14399999999999999</c:v>
                </c:pt>
                <c:pt idx="25">
                  <c:v>-0.13700000000000001</c:v>
                </c:pt>
                <c:pt idx="26">
                  <c:v>-0.128</c:v>
                </c:pt>
                <c:pt idx="27">
                  <c:v>-0.11799999999999999</c:v>
                </c:pt>
                <c:pt idx="28">
                  <c:v>-0.107</c:v>
                </c:pt>
                <c:pt idx="29">
                  <c:v>-9.6000000000000002E-2</c:v>
                </c:pt>
                <c:pt idx="30">
                  <c:v>-8.3000000000000004E-2</c:v>
                </c:pt>
                <c:pt idx="31">
                  <c:v>-7.0000000000000007E-2</c:v>
                </c:pt>
                <c:pt idx="32">
                  <c:v>-5.7000000000000002E-2</c:v>
                </c:pt>
                <c:pt idx="33">
                  <c:v>-4.2999999999999997E-2</c:v>
                </c:pt>
                <c:pt idx="34">
                  <c:v>-2.9000000000000001E-2</c:v>
                </c:pt>
                <c:pt idx="35">
                  <c:v>-1.4999999999999999E-2</c:v>
                </c:pt>
                <c:pt idx="36">
                  <c:v>0</c:v>
                </c:pt>
                <c:pt idx="37">
                  <c:v>1.4999999999999999E-2</c:v>
                </c:pt>
                <c:pt idx="38">
                  <c:v>2.9000000000000001E-2</c:v>
                </c:pt>
                <c:pt idx="39">
                  <c:v>4.2999999999999997E-2</c:v>
                </c:pt>
                <c:pt idx="40">
                  <c:v>5.7000000000000002E-2</c:v>
                </c:pt>
                <c:pt idx="41">
                  <c:v>7.0000000000000007E-2</c:v>
                </c:pt>
                <c:pt idx="42">
                  <c:v>8.3000000000000004E-2</c:v>
                </c:pt>
                <c:pt idx="43">
                  <c:v>9.6000000000000002E-2</c:v>
                </c:pt>
                <c:pt idx="44">
                  <c:v>0.107</c:v>
                </c:pt>
                <c:pt idx="45">
                  <c:v>0.11799999999999999</c:v>
                </c:pt>
                <c:pt idx="46">
                  <c:v>0.128</c:v>
                </c:pt>
                <c:pt idx="47">
                  <c:v>0.13700000000000001</c:v>
                </c:pt>
                <c:pt idx="48">
                  <c:v>0.14399999999999999</c:v>
                </c:pt>
                <c:pt idx="49">
                  <c:v>0.151</c:v>
                </c:pt>
                <c:pt idx="50">
                  <c:v>0.157</c:v>
                </c:pt>
                <c:pt idx="51">
                  <c:v>0.161</c:v>
                </c:pt>
                <c:pt idx="52">
                  <c:v>0.16400000000000001</c:v>
                </c:pt>
                <c:pt idx="53">
                  <c:v>0.16600000000000001</c:v>
                </c:pt>
                <c:pt idx="54">
                  <c:v>0.16700000000000001</c:v>
                </c:pt>
                <c:pt idx="55">
                  <c:v>0.16600000000000001</c:v>
                </c:pt>
                <c:pt idx="56">
                  <c:v>0.16400000000000001</c:v>
                </c:pt>
                <c:pt idx="57">
                  <c:v>0.161</c:v>
                </c:pt>
                <c:pt idx="58">
                  <c:v>0.157</c:v>
                </c:pt>
                <c:pt idx="59">
                  <c:v>0.151</c:v>
                </c:pt>
                <c:pt idx="60">
                  <c:v>0.14399999999999999</c:v>
                </c:pt>
                <c:pt idx="61">
                  <c:v>0.13700000000000001</c:v>
                </c:pt>
                <c:pt idx="62">
                  <c:v>0.128</c:v>
                </c:pt>
                <c:pt idx="63">
                  <c:v>0.11799999999999999</c:v>
                </c:pt>
                <c:pt idx="64">
                  <c:v>0.107</c:v>
                </c:pt>
                <c:pt idx="65">
                  <c:v>9.6000000000000002E-2</c:v>
                </c:pt>
                <c:pt idx="66">
                  <c:v>8.3000000000000004E-2</c:v>
                </c:pt>
                <c:pt idx="67">
                  <c:v>7.0000000000000007E-2</c:v>
                </c:pt>
                <c:pt idx="68">
                  <c:v>5.7000000000000002E-2</c:v>
                </c:pt>
                <c:pt idx="69">
                  <c:v>4.2999999999999997E-2</c:v>
                </c:pt>
                <c:pt idx="70">
                  <c:v>2.9000000000000001E-2</c:v>
                </c:pt>
                <c:pt idx="71">
                  <c:v>1.4999999999999999E-2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10E-413E-91C3-46D026882678}"/>
            </c:ext>
          </c:extLst>
        </c:ser>
        <c:ser>
          <c:idx val="8"/>
          <c:order val="5"/>
          <c:tx>
            <c:strRef>
              <c:f>Smith!$BB$1</c:f>
              <c:strCache>
                <c:ptCount val="1"/>
                <c:pt idx="0">
                  <c:v>X=0.2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662753616244217E-2"/>
                  <c:y val="-6.1758284887286075E-3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0.2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Smith!$BA$2:$BA$32</c:f>
              <c:numCache>
                <c:formatCode>General</c:formatCode>
                <c:ptCount val="31"/>
                <c:pt idx="0">
                  <c:v>-0.92300000000000004</c:v>
                </c:pt>
                <c:pt idx="1">
                  <c:v>-0.83799999999999997</c:v>
                </c:pt>
                <c:pt idx="2">
                  <c:v>-0.76</c:v>
                </c:pt>
                <c:pt idx="3">
                  <c:v>-0.68799999999999994</c:v>
                </c:pt>
                <c:pt idx="4">
                  <c:v>-0.622</c:v>
                </c:pt>
                <c:pt idx="5">
                  <c:v>-0.56000000000000005</c:v>
                </c:pt>
                <c:pt idx="6">
                  <c:v>-0.503</c:v>
                </c:pt>
                <c:pt idx="7">
                  <c:v>-0.45</c:v>
                </c:pt>
                <c:pt idx="8">
                  <c:v>-0.4</c:v>
                </c:pt>
                <c:pt idx="9">
                  <c:v>-0.35399999999999998</c:v>
                </c:pt>
                <c:pt idx="10">
                  <c:v>-0.31</c:v>
                </c:pt>
                <c:pt idx="11">
                  <c:v>-0.26900000000000002</c:v>
                </c:pt>
                <c:pt idx="12">
                  <c:v>-0.23100000000000001</c:v>
                </c:pt>
                <c:pt idx="13">
                  <c:v>-0.19500000000000001</c:v>
                </c:pt>
                <c:pt idx="14">
                  <c:v>-0.16</c:v>
                </c:pt>
                <c:pt idx="15">
                  <c:v>-0.128</c:v>
                </c:pt>
                <c:pt idx="16">
                  <c:v>-9.8000000000000004E-2</c:v>
                </c:pt>
                <c:pt idx="17">
                  <c:v>-6.9000000000000006E-2</c:v>
                </c:pt>
                <c:pt idx="18">
                  <c:v>-4.1000000000000002E-2</c:v>
                </c:pt>
                <c:pt idx="19">
                  <c:v>-1.4999999999999999E-2</c:v>
                </c:pt>
                <c:pt idx="20">
                  <c:v>0.01</c:v>
                </c:pt>
                <c:pt idx="21">
                  <c:v>5.6000000000000001E-2</c:v>
                </c:pt>
                <c:pt idx="22">
                  <c:v>9.8000000000000004E-2</c:v>
                </c:pt>
                <c:pt idx="23">
                  <c:v>0.13700000000000001</c:v>
                </c:pt>
                <c:pt idx="24">
                  <c:v>0.17199999999999999</c:v>
                </c:pt>
                <c:pt idx="25">
                  <c:v>0.20499999999999999</c:v>
                </c:pt>
                <c:pt idx="26">
                  <c:v>0.23499999999999999</c:v>
                </c:pt>
                <c:pt idx="27">
                  <c:v>0.26300000000000001</c:v>
                </c:pt>
                <c:pt idx="28">
                  <c:v>0.28899999999999998</c:v>
                </c:pt>
                <c:pt idx="29">
                  <c:v>0.314</c:v>
                </c:pt>
                <c:pt idx="30">
                  <c:v>0.33600000000000002</c:v>
                </c:pt>
              </c:numCache>
            </c:numRef>
          </c:xVal>
          <c:yVal>
            <c:numRef>
              <c:f>Smith!$BB$2:$BB$32</c:f>
              <c:numCache>
                <c:formatCode>General</c:formatCode>
                <c:ptCount val="31"/>
                <c:pt idx="0">
                  <c:v>0.38500000000000001</c:v>
                </c:pt>
                <c:pt idx="1">
                  <c:v>0.35</c:v>
                </c:pt>
                <c:pt idx="2">
                  <c:v>0.32</c:v>
                </c:pt>
                <c:pt idx="3">
                  <c:v>0.29399999999999998</c:v>
                </c:pt>
                <c:pt idx="4">
                  <c:v>0.27</c:v>
                </c:pt>
                <c:pt idx="5">
                  <c:v>0.25</c:v>
                </c:pt>
                <c:pt idx="6">
                  <c:v>0.23100000000000001</c:v>
                </c:pt>
                <c:pt idx="7">
                  <c:v>0.215</c:v>
                </c:pt>
                <c:pt idx="8">
                  <c:v>0.2</c:v>
                </c:pt>
                <c:pt idx="9">
                  <c:v>0.187</c:v>
                </c:pt>
                <c:pt idx="10">
                  <c:v>0.17499999999999999</c:v>
                </c:pt>
                <c:pt idx="11">
                  <c:v>0.16400000000000001</c:v>
                </c:pt>
                <c:pt idx="12">
                  <c:v>0.154</c:v>
                </c:pt>
                <c:pt idx="13">
                  <c:v>0.14499999999999999</c:v>
                </c:pt>
                <c:pt idx="14">
                  <c:v>0.13700000000000001</c:v>
                </c:pt>
                <c:pt idx="15">
                  <c:v>0.129</c:v>
                </c:pt>
                <c:pt idx="16">
                  <c:v>0.122</c:v>
                </c:pt>
                <c:pt idx="17">
                  <c:v>0.11600000000000001</c:v>
                </c:pt>
                <c:pt idx="18">
                  <c:v>0.11</c:v>
                </c:pt>
                <c:pt idx="19">
                  <c:v>0.104</c:v>
                </c:pt>
                <c:pt idx="20">
                  <c:v>9.9000000000000005E-2</c:v>
                </c:pt>
                <c:pt idx="21">
                  <c:v>0.09</c:v>
                </c:pt>
                <c:pt idx="22">
                  <c:v>8.2000000000000003E-2</c:v>
                </c:pt>
                <c:pt idx="23">
                  <c:v>7.4999999999999997E-2</c:v>
                </c:pt>
                <c:pt idx="24">
                  <c:v>6.9000000000000006E-2</c:v>
                </c:pt>
                <c:pt idx="25">
                  <c:v>6.4000000000000001E-2</c:v>
                </c:pt>
                <c:pt idx="26">
                  <c:v>5.8999999999999997E-2</c:v>
                </c:pt>
                <c:pt idx="27">
                  <c:v>5.5E-2</c:v>
                </c:pt>
                <c:pt idx="28">
                  <c:v>5.0999999999999997E-2</c:v>
                </c:pt>
                <c:pt idx="29">
                  <c:v>4.7E-2</c:v>
                </c:pt>
                <c:pt idx="30">
                  <c:v>4.3999999999999997E-2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210E-413E-91C3-46D026882678}"/>
            </c:ext>
          </c:extLst>
        </c:ser>
        <c:ser>
          <c:idx val="9"/>
          <c:order val="6"/>
          <c:tx>
            <c:strRef>
              <c:f>Smith!$BD$1</c:f>
              <c:strCache>
                <c:ptCount val="1"/>
                <c:pt idx="0">
                  <c:v>X=0.5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9516538627397744E-2"/>
                  <c:y val="-1.249711776682119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0.5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Smith!$BC$2:$BC$38</c:f>
              <c:numCache>
                <c:formatCode>General</c:formatCode>
                <c:ptCount val="37"/>
                <c:pt idx="0">
                  <c:v>-0.6</c:v>
                </c:pt>
                <c:pt idx="1">
                  <c:v>-0.55300000000000005</c:v>
                </c:pt>
                <c:pt idx="2">
                  <c:v>-0.50700000000000001</c:v>
                </c:pt>
                <c:pt idx="3">
                  <c:v>-0.46300000000000002</c:v>
                </c:pt>
                <c:pt idx="4">
                  <c:v>-0.42</c:v>
                </c:pt>
                <c:pt idx="5">
                  <c:v>-0.379</c:v>
                </c:pt>
                <c:pt idx="6">
                  <c:v>-0.34</c:v>
                </c:pt>
                <c:pt idx="7">
                  <c:v>-0.30299999999999999</c:v>
                </c:pt>
                <c:pt idx="8">
                  <c:v>-0.26700000000000002</c:v>
                </c:pt>
                <c:pt idx="9">
                  <c:v>-0.23300000000000001</c:v>
                </c:pt>
                <c:pt idx="10">
                  <c:v>-0.2</c:v>
                </c:pt>
                <c:pt idx="11">
                  <c:v>-0.16900000000000001</c:v>
                </c:pt>
                <c:pt idx="12">
                  <c:v>-0.13900000000000001</c:v>
                </c:pt>
                <c:pt idx="13">
                  <c:v>-0.11</c:v>
                </c:pt>
                <c:pt idx="14">
                  <c:v>-8.3000000000000004E-2</c:v>
                </c:pt>
                <c:pt idx="15">
                  <c:v>-5.7000000000000002E-2</c:v>
                </c:pt>
                <c:pt idx="16">
                  <c:v>-3.2000000000000001E-2</c:v>
                </c:pt>
                <c:pt idx="17">
                  <c:v>-7.0000000000000001E-3</c:v>
                </c:pt>
                <c:pt idx="18">
                  <c:v>1.6E-2</c:v>
                </c:pt>
                <c:pt idx="19">
                  <c:v>3.7999999999999999E-2</c:v>
                </c:pt>
                <c:pt idx="20">
                  <c:v>5.8999999999999997E-2</c:v>
                </c:pt>
                <c:pt idx="21">
                  <c:v>9.9000000000000005E-2</c:v>
                </c:pt>
                <c:pt idx="22">
                  <c:v>0.13600000000000001</c:v>
                </c:pt>
                <c:pt idx="23">
                  <c:v>0.17</c:v>
                </c:pt>
                <c:pt idx="24">
                  <c:v>0.20100000000000001</c:v>
                </c:pt>
                <c:pt idx="25">
                  <c:v>0.23100000000000001</c:v>
                </c:pt>
                <c:pt idx="26">
                  <c:v>0.25800000000000001</c:v>
                </c:pt>
                <c:pt idx="27">
                  <c:v>0.28399999999999997</c:v>
                </c:pt>
                <c:pt idx="28">
                  <c:v>0.308</c:v>
                </c:pt>
                <c:pt idx="29">
                  <c:v>0.33</c:v>
                </c:pt>
                <c:pt idx="30">
                  <c:v>0.35099999999999998</c:v>
                </c:pt>
                <c:pt idx="31">
                  <c:v>0.44</c:v>
                </c:pt>
                <c:pt idx="32">
                  <c:v>0.50800000000000001</c:v>
                </c:pt>
                <c:pt idx="33">
                  <c:v>0.56100000000000005</c:v>
                </c:pt>
                <c:pt idx="34">
                  <c:v>0.60399999999999998</c:v>
                </c:pt>
                <c:pt idx="35">
                  <c:v>0.63900000000000001</c:v>
                </c:pt>
                <c:pt idx="36">
                  <c:v>0.66900000000000004</c:v>
                </c:pt>
              </c:numCache>
            </c:numRef>
          </c:xVal>
          <c:yVal>
            <c:numRef>
              <c:f>Smith!$BD$2:$BD$38</c:f>
              <c:numCache>
                <c:formatCode>General</c:formatCode>
                <c:ptCount val="37"/>
                <c:pt idx="0">
                  <c:v>0.8</c:v>
                </c:pt>
                <c:pt idx="1">
                  <c:v>0.73899999999999999</c:v>
                </c:pt>
                <c:pt idx="2">
                  <c:v>0.68500000000000005</c:v>
                </c:pt>
                <c:pt idx="3">
                  <c:v>0.63600000000000001</c:v>
                </c:pt>
                <c:pt idx="4">
                  <c:v>0.59199999999999997</c:v>
                </c:pt>
                <c:pt idx="5">
                  <c:v>0.55200000000000005</c:v>
                </c:pt>
                <c:pt idx="6">
                  <c:v>0.51500000000000001</c:v>
                </c:pt>
                <c:pt idx="7">
                  <c:v>0.48299999999999998</c:v>
                </c:pt>
                <c:pt idx="8">
                  <c:v>0.45200000000000001</c:v>
                </c:pt>
                <c:pt idx="9">
                  <c:v>0.42499999999999999</c:v>
                </c:pt>
                <c:pt idx="10">
                  <c:v>0.4</c:v>
                </c:pt>
                <c:pt idx="11">
                  <c:v>0.377</c:v>
                </c:pt>
                <c:pt idx="12">
                  <c:v>0.35599999999999998</c:v>
                </c:pt>
                <c:pt idx="13">
                  <c:v>0.33600000000000002</c:v>
                </c:pt>
                <c:pt idx="14">
                  <c:v>0.318</c:v>
                </c:pt>
                <c:pt idx="15">
                  <c:v>0.30199999999999999</c:v>
                </c:pt>
                <c:pt idx="16">
                  <c:v>0.28699999999999998</c:v>
                </c:pt>
                <c:pt idx="17">
                  <c:v>0.27200000000000002</c:v>
                </c:pt>
                <c:pt idx="18">
                  <c:v>0.25900000000000001</c:v>
                </c:pt>
                <c:pt idx="19">
                  <c:v>0.247</c:v>
                </c:pt>
                <c:pt idx="20">
                  <c:v>0.23499999999999999</c:v>
                </c:pt>
                <c:pt idx="21">
                  <c:v>0.215</c:v>
                </c:pt>
                <c:pt idx="22">
                  <c:v>0.19600000000000001</c:v>
                </c:pt>
                <c:pt idx="23">
                  <c:v>0.18099999999999999</c:v>
                </c:pt>
                <c:pt idx="24">
                  <c:v>0.16600000000000001</c:v>
                </c:pt>
                <c:pt idx="25">
                  <c:v>0.154</c:v>
                </c:pt>
                <c:pt idx="26">
                  <c:v>0.14299999999999999</c:v>
                </c:pt>
                <c:pt idx="27">
                  <c:v>0.13300000000000001</c:v>
                </c:pt>
                <c:pt idx="28">
                  <c:v>0.124</c:v>
                </c:pt>
                <c:pt idx="29">
                  <c:v>0.115</c:v>
                </c:pt>
                <c:pt idx="30">
                  <c:v>0.108</c:v>
                </c:pt>
                <c:pt idx="31">
                  <c:v>0.08</c:v>
                </c:pt>
                <c:pt idx="32">
                  <c:v>6.2E-2</c:v>
                </c:pt>
                <c:pt idx="33">
                  <c:v>4.9000000000000002E-2</c:v>
                </c:pt>
                <c:pt idx="34">
                  <c:v>0.04</c:v>
                </c:pt>
                <c:pt idx="35">
                  <c:v>3.3000000000000002E-2</c:v>
                </c:pt>
                <c:pt idx="36">
                  <c:v>2.8000000000000001E-2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210E-413E-91C3-46D026882678}"/>
            </c:ext>
          </c:extLst>
        </c:ser>
        <c:ser>
          <c:idx val="10"/>
          <c:order val="7"/>
          <c:tx>
            <c:strRef>
              <c:f>Smith!$BF$1</c:f>
              <c:strCache>
                <c:ptCount val="1"/>
                <c:pt idx="0">
                  <c:v>X=1.0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9412297093694931E-2"/>
                  <c:y val="-1.5543454264478625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Smith!$BE$2:$BE$38</c:f>
              <c:numCache>
                <c:formatCode>General</c:formatCode>
                <c:ptCount val="37"/>
                <c:pt idx="0">
                  <c:v>0</c:v>
                </c:pt>
                <c:pt idx="1">
                  <c:v>1E-3</c:v>
                </c:pt>
                <c:pt idx="2">
                  <c:v>5.0000000000000001E-3</c:v>
                </c:pt>
                <c:pt idx="3">
                  <c:v>0.01</c:v>
                </c:pt>
                <c:pt idx="4">
                  <c:v>1.6E-2</c:v>
                </c:pt>
                <c:pt idx="5">
                  <c:v>2.4E-2</c:v>
                </c:pt>
                <c:pt idx="6">
                  <c:v>3.3000000000000002E-2</c:v>
                </c:pt>
                <c:pt idx="7">
                  <c:v>4.2999999999999997E-2</c:v>
                </c:pt>
                <c:pt idx="8">
                  <c:v>5.3999999999999999E-2</c:v>
                </c:pt>
                <c:pt idx="9">
                  <c:v>6.5000000000000002E-2</c:v>
                </c:pt>
                <c:pt idx="10">
                  <c:v>7.6999999999999999E-2</c:v>
                </c:pt>
                <c:pt idx="11">
                  <c:v>8.8999999999999996E-2</c:v>
                </c:pt>
                <c:pt idx="12">
                  <c:v>0.10100000000000001</c:v>
                </c:pt>
                <c:pt idx="13">
                  <c:v>0.113</c:v>
                </c:pt>
                <c:pt idx="14">
                  <c:v>0.126</c:v>
                </c:pt>
                <c:pt idx="15">
                  <c:v>0.13800000000000001</c:v>
                </c:pt>
                <c:pt idx="16">
                  <c:v>0.151</c:v>
                </c:pt>
                <c:pt idx="17">
                  <c:v>0.16300000000000001</c:v>
                </c:pt>
                <c:pt idx="18">
                  <c:v>0.17599999999999999</c:v>
                </c:pt>
                <c:pt idx="19">
                  <c:v>0.188</c:v>
                </c:pt>
                <c:pt idx="20">
                  <c:v>0.2</c:v>
                </c:pt>
                <c:pt idx="21">
                  <c:v>0.224</c:v>
                </c:pt>
                <c:pt idx="22">
                  <c:v>0.247</c:v>
                </c:pt>
                <c:pt idx="23">
                  <c:v>0.26900000000000002</c:v>
                </c:pt>
                <c:pt idx="24">
                  <c:v>0.28999999999999998</c:v>
                </c:pt>
                <c:pt idx="25">
                  <c:v>0.31</c:v>
                </c:pt>
                <c:pt idx="26">
                  <c:v>0.33</c:v>
                </c:pt>
                <c:pt idx="27">
                  <c:v>0.34899999999999998</c:v>
                </c:pt>
                <c:pt idx="28">
                  <c:v>0.36699999999999999</c:v>
                </c:pt>
                <c:pt idx="29">
                  <c:v>0.38400000000000001</c:v>
                </c:pt>
                <c:pt idx="30">
                  <c:v>0.4</c:v>
                </c:pt>
                <c:pt idx="31">
                  <c:v>0.47199999999999998</c:v>
                </c:pt>
                <c:pt idx="32">
                  <c:v>0.52900000000000003</c:v>
                </c:pt>
                <c:pt idx="33">
                  <c:v>0.57599999999999996</c:v>
                </c:pt>
                <c:pt idx="34">
                  <c:v>0.61499999999999999</c:v>
                </c:pt>
                <c:pt idx="35">
                  <c:v>0.64800000000000002</c:v>
                </c:pt>
                <c:pt idx="36">
                  <c:v>0.67600000000000005</c:v>
                </c:pt>
              </c:numCache>
            </c:numRef>
          </c:xVal>
          <c:yVal>
            <c:numRef>
              <c:f>Smith!$BF$2:$BF$38</c:f>
              <c:numCache>
                <c:formatCode>General</c:formatCode>
                <c:ptCount val="37"/>
                <c:pt idx="0">
                  <c:v>1</c:v>
                </c:pt>
                <c:pt idx="1">
                  <c:v>0.95099999999999996</c:v>
                </c:pt>
                <c:pt idx="2">
                  <c:v>0.90500000000000003</c:v>
                </c:pt>
                <c:pt idx="3">
                  <c:v>0.86099999999999999</c:v>
                </c:pt>
                <c:pt idx="4">
                  <c:v>0.82</c:v>
                </c:pt>
                <c:pt idx="5">
                  <c:v>0.78</c:v>
                </c:pt>
                <c:pt idx="6">
                  <c:v>0.74299999999999999</c:v>
                </c:pt>
                <c:pt idx="7">
                  <c:v>0.70899999999999996</c:v>
                </c:pt>
                <c:pt idx="8">
                  <c:v>0.67600000000000005</c:v>
                </c:pt>
                <c:pt idx="9">
                  <c:v>0.64500000000000002</c:v>
                </c:pt>
                <c:pt idx="10">
                  <c:v>0.61499999999999999</c:v>
                </c:pt>
                <c:pt idx="11">
                  <c:v>0.58799999999999997</c:v>
                </c:pt>
                <c:pt idx="12">
                  <c:v>0.56200000000000006</c:v>
                </c:pt>
                <c:pt idx="13">
                  <c:v>0.53700000000000003</c:v>
                </c:pt>
                <c:pt idx="14">
                  <c:v>0.51400000000000001</c:v>
                </c:pt>
                <c:pt idx="15">
                  <c:v>0.49199999999999999</c:v>
                </c:pt>
                <c:pt idx="16">
                  <c:v>0.47199999999999998</c:v>
                </c:pt>
                <c:pt idx="17">
                  <c:v>0.45200000000000001</c:v>
                </c:pt>
                <c:pt idx="18">
                  <c:v>0.434</c:v>
                </c:pt>
                <c:pt idx="19">
                  <c:v>0.41599999999999998</c:v>
                </c:pt>
                <c:pt idx="20">
                  <c:v>0.4</c:v>
                </c:pt>
                <c:pt idx="21">
                  <c:v>0.37</c:v>
                </c:pt>
                <c:pt idx="22">
                  <c:v>0.34200000000000003</c:v>
                </c:pt>
                <c:pt idx="23">
                  <c:v>0.318</c:v>
                </c:pt>
                <c:pt idx="24">
                  <c:v>0.29599999999999999</c:v>
                </c:pt>
                <c:pt idx="25">
                  <c:v>0.27600000000000002</c:v>
                </c:pt>
                <c:pt idx="26">
                  <c:v>0.25800000000000001</c:v>
                </c:pt>
                <c:pt idx="27">
                  <c:v>0.24099999999999999</c:v>
                </c:pt>
                <c:pt idx="28">
                  <c:v>0.22600000000000001</c:v>
                </c:pt>
                <c:pt idx="29">
                  <c:v>0.21299999999999999</c:v>
                </c:pt>
                <c:pt idx="30">
                  <c:v>0.2</c:v>
                </c:pt>
                <c:pt idx="31">
                  <c:v>0.151</c:v>
                </c:pt>
                <c:pt idx="32">
                  <c:v>0.11799999999999999</c:v>
                </c:pt>
                <c:pt idx="33">
                  <c:v>9.4E-2</c:v>
                </c:pt>
                <c:pt idx="34">
                  <c:v>7.6999999999999999E-2</c:v>
                </c:pt>
                <c:pt idx="35">
                  <c:v>6.4000000000000001E-2</c:v>
                </c:pt>
                <c:pt idx="36">
                  <c:v>5.3999999999999999E-2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210E-413E-91C3-46D026882678}"/>
            </c:ext>
          </c:extLst>
        </c:ser>
        <c:ser>
          <c:idx val="11"/>
          <c:order val="8"/>
          <c:tx>
            <c:strRef>
              <c:f>Smith!$BH$1</c:f>
              <c:strCache>
                <c:ptCount val="1"/>
                <c:pt idx="0">
                  <c:v>X=2.0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3506625566327537E-2"/>
                  <c:y val="-1.2497117766821192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Smith!$BG$2:$BG$46</c:f>
              <c:numCache>
                <c:formatCode>General</c:formatCode>
                <c:ptCount val="45"/>
                <c:pt idx="0">
                  <c:v>0.6</c:v>
                </c:pt>
                <c:pt idx="1">
                  <c:v>0.58799999999999997</c:v>
                </c:pt>
                <c:pt idx="2">
                  <c:v>0.57799999999999996</c:v>
                </c:pt>
                <c:pt idx="3">
                  <c:v>0.56799999999999995</c:v>
                </c:pt>
                <c:pt idx="4">
                  <c:v>0.55900000000000005</c:v>
                </c:pt>
                <c:pt idx="5">
                  <c:v>0.55100000000000005</c:v>
                </c:pt>
                <c:pt idx="6">
                  <c:v>0.54300000000000004</c:v>
                </c:pt>
                <c:pt idx="7">
                  <c:v>0.53600000000000003</c:v>
                </c:pt>
                <c:pt idx="8">
                  <c:v>0.53</c:v>
                </c:pt>
                <c:pt idx="9">
                  <c:v>0.52500000000000002</c:v>
                </c:pt>
                <c:pt idx="10">
                  <c:v>0.52</c:v>
                </c:pt>
                <c:pt idx="11">
                  <c:v>0.51600000000000001</c:v>
                </c:pt>
                <c:pt idx="12">
                  <c:v>0.51200000000000001</c:v>
                </c:pt>
                <c:pt idx="13">
                  <c:v>0.50900000000000001</c:v>
                </c:pt>
                <c:pt idx="14">
                  <c:v>0.50700000000000001</c:v>
                </c:pt>
                <c:pt idx="15">
                  <c:v>0.504</c:v>
                </c:pt>
                <c:pt idx="16">
                  <c:v>0.503</c:v>
                </c:pt>
                <c:pt idx="17">
                  <c:v>0.502</c:v>
                </c:pt>
                <c:pt idx="18">
                  <c:v>0.501</c:v>
                </c:pt>
                <c:pt idx="19">
                  <c:v>0.5</c:v>
                </c:pt>
                <c:pt idx="20">
                  <c:v>0.5</c:v>
                </c:pt>
                <c:pt idx="21">
                  <c:v>0.501</c:v>
                </c:pt>
                <c:pt idx="22">
                  <c:v>0.502</c:v>
                </c:pt>
                <c:pt idx="23">
                  <c:v>0.505</c:v>
                </c:pt>
                <c:pt idx="24">
                  <c:v>0.50800000000000001</c:v>
                </c:pt>
                <c:pt idx="25">
                  <c:v>0.51200000000000001</c:v>
                </c:pt>
                <c:pt idx="26">
                  <c:v>0.51700000000000002</c:v>
                </c:pt>
                <c:pt idx="27">
                  <c:v>0.52200000000000002</c:v>
                </c:pt>
                <c:pt idx="28">
                  <c:v>0.52700000000000002</c:v>
                </c:pt>
                <c:pt idx="29">
                  <c:v>0.53300000000000003</c:v>
                </c:pt>
                <c:pt idx="30">
                  <c:v>0.53800000000000003</c:v>
                </c:pt>
                <c:pt idx="31">
                  <c:v>0.56899999999999995</c:v>
                </c:pt>
                <c:pt idx="32">
                  <c:v>0.6</c:v>
                </c:pt>
                <c:pt idx="33">
                  <c:v>0.629</c:v>
                </c:pt>
                <c:pt idx="34">
                  <c:v>0.65500000000000003</c:v>
                </c:pt>
                <c:pt idx="35">
                  <c:v>0.67900000000000005</c:v>
                </c:pt>
                <c:pt idx="36">
                  <c:v>0.7</c:v>
                </c:pt>
                <c:pt idx="37">
                  <c:v>0.73599999999999999</c:v>
                </c:pt>
                <c:pt idx="38">
                  <c:v>0.76500000000000001</c:v>
                </c:pt>
                <c:pt idx="39">
                  <c:v>0.78800000000000003</c:v>
                </c:pt>
                <c:pt idx="40">
                  <c:v>0.80800000000000005</c:v>
                </c:pt>
                <c:pt idx="41">
                  <c:v>0.82399999999999995</c:v>
                </c:pt>
                <c:pt idx="42">
                  <c:v>0.877</c:v>
                </c:pt>
                <c:pt idx="43">
                  <c:v>0.90600000000000003</c:v>
                </c:pt>
                <c:pt idx="44">
                  <c:v>1</c:v>
                </c:pt>
              </c:numCache>
            </c:numRef>
          </c:xVal>
          <c:yVal>
            <c:numRef>
              <c:f>Smith!$BH$2:$BH$46</c:f>
              <c:numCache>
                <c:formatCode>General</c:formatCode>
                <c:ptCount val="45"/>
                <c:pt idx="0">
                  <c:v>0.8</c:v>
                </c:pt>
                <c:pt idx="1">
                  <c:v>0.78400000000000003</c:v>
                </c:pt>
                <c:pt idx="2">
                  <c:v>0.76800000000000002</c:v>
                </c:pt>
                <c:pt idx="3">
                  <c:v>0.752</c:v>
                </c:pt>
                <c:pt idx="4">
                  <c:v>0.73499999999999999</c:v>
                </c:pt>
                <c:pt idx="5">
                  <c:v>0.71899999999999997</c:v>
                </c:pt>
                <c:pt idx="6">
                  <c:v>0.70299999999999996</c:v>
                </c:pt>
                <c:pt idx="7">
                  <c:v>0.68700000000000006</c:v>
                </c:pt>
                <c:pt idx="8">
                  <c:v>0.67100000000000004</c:v>
                </c:pt>
                <c:pt idx="9">
                  <c:v>0.65500000000000003</c:v>
                </c:pt>
                <c:pt idx="10">
                  <c:v>0.64</c:v>
                </c:pt>
                <c:pt idx="11">
                  <c:v>0.625</c:v>
                </c:pt>
                <c:pt idx="12">
                  <c:v>0.61</c:v>
                </c:pt>
                <c:pt idx="13">
                  <c:v>0.59499999999999997</c:v>
                </c:pt>
                <c:pt idx="14">
                  <c:v>0.58099999999999996</c:v>
                </c:pt>
                <c:pt idx="15">
                  <c:v>0.56599999999999995</c:v>
                </c:pt>
                <c:pt idx="16">
                  <c:v>0.55200000000000005</c:v>
                </c:pt>
                <c:pt idx="17">
                  <c:v>0.53900000000000003</c:v>
                </c:pt>
                <c:pt idx="18">
                  <c:v>0.52600000000000002</c:v>
                </c:pt>
                <c:pt idx="19">
                  <c:v>0.51300000000000001</c:v>
                </c:pt>
                <c:pt idx="20">
                  <c:v>0.5</c:v>
                </c:pt>
                <c:pt idx="21">
                  <c:v>0.47599999999999998</c:v>
                </c:pt>
                <c:pt idx="22">
                  <c:v>0.45200000000000001</c:v>
                </c:pt>
                <c:pt idx="23">
                  <c:v>0.43099999999999999</c:v>
                </c:pt>
                <c:pt idx="24">
                  <c:v>0.41</c:v>
                </c:pt>
                <c:pt idx="25">
                  <c:v>0.39</c:v>
                </c:pt>
                <c:pt idx="26">
                  <c:v>0.372</c:v>
                </c:pt>
                <c:pt idx="27">
                  <c:v>0.35399999999999998</c:v>
                </c:pt>
                <c:pt idx="28">
                  <c:v>0.33800000000000002</c:v>
                </c:pt>
                <c:pt idx="29">
                  <c:v>0.32200000000000001</c:v>
                </c:pt>
                <c:pt idx="30">
                  <c:v>0.308</c:v>
                </c:pt>
                <c:pt idx="31">
                  <c:v>0.246</c:v>
                </c:pt>
                <c:pt idx="32">
                  <c:v>0.2</c:v>
                </c:pt>
                <c:pt idx="33">
                  <c:v>0.16500000000000001</c:v>
                </c:pt>
                <c:pt idx="34">
                  <c:v>0.13800000000000001</c:v>
                </c:pt>
                <c:pt idx="35">
                  <c:v>0.11700000000000001</c:v>
                </c:pt>
                <c:pt idx="36">
                  <c:v>0.1</c:v>
                </c:pt>
                <c:pt idx="37">
                  <c:v>7.4999999999999997E-2</c:v>
                </c:pt>
                <c:pt idx="38">
                  <c:v>5.8999999999999997E-2</c:v>
                </c:pt>
                <c:pt idx="39">
                  <c:v>4.7E-2</c:v>
                </c:pt>
                <c:pt idx="40">
                  <c:v>3.7999999999999999E-2</c:v>
                </c:pt>
                <c:pt idx="41">
                  <c:v>3.2000000000000001E-2</c:v>
                </c:pt>
                <c:pt idx="42">
                  <c:v>1.4999999999999999E-2</c:v>
                </c:pt>
                <c:pt idx="43">
                  <c:v>8.9999999999999993E-3</c:v>
                </c:pt>
                <c:pt idx="4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210E-413E-91C3-46D026882678}"/>
            </c:ext>
          </c:extLst>
        </c:ser>
        <c:ser>
          <c:idx val="12"/>
          <c:order val="9"/>
          <c:tx>
            <c:strRef>
              <c:f>Smith!$BJ$1</c:f>
              <c:strCache>
                <c:ptCount val="1"/>
                <c:pt idx="0">
                  <c:v>X=5.0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5"/>
              <c:layout>
                <c:manualLayout>
                  <c:x val="-1.1752354485101127E-2"/>
                  <c:y val="-7.9078666568547784E-3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Smith!$BI$2:$BI$46</c:f>
              <c:numCache>
                <c:formatCode>General</c:formatCode>
                <c:ptCount val="45"/>
                <c:pt idx="0">
                  <c:v>0.92300000000000004</c:v>
                </c:pt>
                <c:pt idx="1">
                  <c:v>0.92</c:v>
                </c:pt>
                <c:pt idx="2">
                  <c:v>0.91600000000000004</c:v>
                </c:pt>
                <c:pt idx="3">
                  <c:v>0.91300000000000003</c:v>
                </c:pt>
                <c:pt idx="4">
                  <c:v>0.90900000000000003</c:v>
                </c:pt>
                <c:pt idx="5">
                  <c:v>0.90600000000000003</c:v>
                </c:pt>
                <c:pt idx="6">
                  <c:v>0.90300000000000002</c:v>
                </c:pt>
                <c:pt idx="7">
                  <c:v>0.89900000000000002</c:v>
                </c:pt>
                <c:pt idx="8">
                  <c:v>0.89600000000000002</c:v>
                </c:pt>
                <c:pt idx="9">
                  <c:v>0.89300000000000002</c:v>
                </c:pt>
                <c:pt idx="10">
                  <c:v>0.89</c:v>
                </c:pt>
                <c:pt idx="11">
                  <c:v>0.88700000000000001</c:v>
                </c:pt>
                <c:pt idx="12">
                  <c:v>0.88400000000000001</c:v>
                </c:pt>
                <c:pt idx="13">
                  <c:v>0.88100000000000001</c:v>
                </c:pt>
                <c:pt idx="14">
                  <c:v>0.878</c:v>
                </c:pt>
                <c:pt idx="15">
                  <c:v>0.875</c:v>
                </c:pt>
                <c:pt idx="16">
                  <c:v>0.873</c:v>
                </c:pt>
                <c:pt idx="17">
                  <c:v>0.87</c:v>
                </c:pt>
                <c:pt idx="18">
                  <c:v>0.86699999999999999</c:v>
                </c:pt>
                <c:pt idx="19">
                  <c:v>0.86499999999999999</c:v>
                </c:pt>
                <c:pt idx="20">
                  <c:v>0.86199999999999999</c:v>
                </c:pt>
                <c:pt idx="21">
                  <c:v>0.85699999999999998</c:v>
                </c:pt>
                <c:pt idx="22">
                  <c:v>0.85299999999999998</c:v>
                </c:pt>
                <c:pt idx="23">
                  <c:v>0.84799999999999998</c:v>
                </c:pt>
                <c:pt idx="24">
                  <c:v>0.84399999999999997</c:v>
                </c:pt>
                <c:pt idx="25">
                  <c:v>0.84</c:v>
                </c:pt>
                <c:pt idx="26">
                  <c:v>0.83599999999999997</c:v>
                </c:pt>
                <c:pt idx="27">
                  <c:v>0.83299999999999996</c:v>
                </c:pt>
                <c:pt idx="28">
                  <c:v>0.82899999999999996</c:v>
                </c:pt>
                <c:pt idx="29">
                  <c:v>0.82599999999999996</c:v>
                </c:pt>
                <c:pt idx="30">
                  <c:v>0.82399999999999995</c:v>
                </c:pt>
                <c:pt idx="31">
                  <c:v>0.81200000000000006</c:v>
                </c:pt>
                <c:pt idx="32">
                  <c:v>0.80500000000000005</c:v>
                </c:pt>
                <c:pt idx="33">
                  <c:v>0.80100000000000005</c:v>
                </c:pt>
                <c:pt idx="34">
                  <c:v>0.8</c:v>
                </c:pt>
                <c:pt idx="35">
                  <c:v>0.80100000000000005</c:v>
                </c:pt>
                <c:pt idx="36">
                  <c:v>0.80300000000000005</c:v>
                </c:pt>
                <c:pt idx="37">
                  <c:v>0.81100000000000005</c:v>
                </c:pt>
                <c:pt idx="38">
                  <c:v>0.82</c:v>
                </c:pt>
                <c:pt idx="39">
                  <c:v>0.83</c:v>
                </c:pt>
                <c:pt idx="40">
                  <c:v>0.84</c:v>
                </c:pt>
                <c:pt idx="41">
                  <c:v>0.84899999999999998</c:v>
                </c:pt>
                <c:pt idx="42">
                  <c:v>0.88600000000000001</c:v>
                </c:pt>
                <c:pt idx="43">
                  <c:v>0.91</c:v>
                </c:pt>
                <c:pt idx="44">
                  <c:v>1</c:v>
                </c:pt>
              </c:numCache>
            </c:numRef>
          </c:xVal>
          <c:yVal>
            <c:numRef>
              <c:f>Smith!$BJ$2:$BJ$46</c:f>
              <c:numCache>
                <c:formatCode>General</c:formatCode>
                <c:ptCount val="45"/>
                <c:pt idx="0">
                  <c:v>0.38500000000000001</c:v>
                </c:pt>
                <c:pt idx="1">
                  <c:v>0.38300000000000001</c:v>
                </c:pt>
                <c:pt idx="2">
                  <c:v>0.38200000000000001</c:v>
                </c:pt>
                <c:pt idx="3">
                  <c:v>0.38</c:v>
                </c:pt>
                <c:pt idx="4">
                  <c:v>0.378</c:v>
                </c:pt>
                <c:pt idx="5">
                  <c:v>0.376</c:v>
                </c:pt>
                <c:pt idx="6">
                  <c:v>0.375</c:v>
                </c:pt>
                <c:pt idx="7">
                  <c:v>0.373</c:v>
                </c:pt>
                <c:pt idx="8">
                  <c:v>0.371</c:v>
                </c:pt>
                <c:pt idx="9">
                  <c:v>0.36899999999999999</c:v>
                </c:pt>
                <c:pt idx="10">
                  <c:v>0.36699999999999999</c:v>
                </c:pt>
                <c:pt idx="11">
                  <c:v>0.36499999999999999</c:v>
                </c:pt>
                <c:pt idx="12">
                  <c:v>0.36299999999999999</c:v>
                </c:pt>
                <c:pt idx="13">
                  <c:v>0.36099999999999999</c:v>
                </c:pt>
                <c:pt idx="14">
                  <c:v>0.35899999999999999</c:v>
                </c:pt>
                <c:pt idx="15">
                  <c:v>0.35599999999999998</c:v>
                </c:pt>
                <c:pt idx="16">
                  <c:v>0.35399999999999998</c:v>
                </c:pt>
                <c:pt idx="17">
                  <c:v>0.35199999999999998</c:v>
                </c:pt>
                <c:pt idx="18">
                  <c:v>0.35</c:v>
                </c:pt>
                <c:pt idx="19">
                  <c:v>0.34699999999999998</c:v>
                </c:pt>
                <c:pt idx="20">
                  <c:v>0.34499999999999997</c:v>
                </c:pt>
                <c:pt idx="21">
                  <c:v>0.34</c:v>
                </c:pt>
                <c:pt idx="22">
                  <c:v>0.33500000000000002</c:v>
                </c:pt>
                <c:pt idx="23">
                  <c:v>0.33</c:v>
                </c:pt>
                <c:pt idx="24">
                  <c:v>0.32500000000000001</c:v>
                </c:pt>
                <c:pt idx="25">
                  <c:v>0.32</c:v>
                </c:pt>
                <c:pt idx="26">
                  <c:v>0.315</c:v>
                </c:pt>
                <c:pt idx="27">
                  <c:v>0.31</c:v>
                </c:pt>
                <c:pt idx="28">
                  <c:v>0.30499999999999999</c:v>
                </c:pt>
                <c:pt idx="29">
                  <c:v>0.29899999999999999</c:v>
                </c:pt>
                <c:pt idx="30">
                  <c:v>0.29399999999999998</c:v>
                </c:pt>
                <c:pt idx="31">
                  <c:v>0.26800000000000002</c:v>
                </c:pt>
                <c:pt idx="32">
                  <c:v>0.24399999999999999</c:v>
                </c:pt>
                <c:pt idx="33">
                  <c:v>0.221</c:v>
                </c:pt>
                <c:pt idx="34">
                  <c:v>0.2</c:v>
                </c:pt>
                <c:pt idx="35">
                  <c:v>0.18099999999999999</c:v>
                </c:pt>
                <c:pt idx="36">
                  <c:v>0.16400000000000001</c:v>
                </c:pt>
                <c:pt idx="37">
                  <c:v>0.13500000000000001</c:v>
                </c:pt>
                <c:pt idx="38">
                  <c:v>0.112</c:v>
                </c:pt>
                <c:pt idx="39">
                  <c:v>9.4E-2</c:v>
                </c:pt>
                <c:pt idx="40">
                  <c:v>0.08</c:v>
                </c:pt>
                <c:pt idx="41">
                  <c:v>6.8000000000000005E-2</c:v>
                </c:pt>
                <c:pt idx="42">
                  <c:v>3.5999999999999997E-2</c:v>
                </c:pt>
                <c:pt idx="43">
                  <c:v>2.1000000000000001E-2</c:v>
                </c:pt>
                <c:pt idx="4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210E-413E-91C3-46D026882678}"/>
            </c:ext>
          </c:extLst>
        </c:ser>
        <c:ser>
          <c:idx val="13"/>
          <c:order val="10"/>
          <c:tx>
            <c:strRef>
              <c:f>Smith!$BL$1</c:f>
              <c:strCache>
                <c:ptCount val="1"/>
                <c:pt idx="0">
                  <c:v>X=-0.2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6.0684331294288012E-2"/>
                  <c:y val="1.0225918021929514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-0.2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Smith!$BK$2:$BK$32</c:f>
              <c:numCache>
                <c:formatCode>General</c:formatCode>
                <c:ptCount val="31"/>
                <c:pt idx="0">
                  <c:v>-0.92300000000000004</c:v>
                </c:pt>
                <c:pt idx="1">
                  <c:v>-0.83799999999999997</c:v>
                </c:pt>
                <c:pt idx="2">
                  <c:v>-0.76</c:v>
                </c:pt>
                <c:pt idx="3">
                  <c:v>-0.68799999999999994</c:v>
                </c:pt>
                <c:pt idx="4">
                  <c:v>-0.622</c:v>
                </c:pt>
                <c:pt idx="5">
                  <c:v>-0.56000000000000005</c:v>
                </c:pt>
                <c:pt idx="6">
                  <c:v>-0.503</c:v>
                </c:pt>
                <c:pt idx="7">
                  <c:v>-0.45</c:v>
                </c:pt>
                <c:pt idx="8">
                  <c:v>-0.4</c:v>
                </c:pt>
                <c:pt idx="9">
                  <c:v>-0.35399999999999998</c:v>
                </c:pt>
                <c:pt idx="10">
                  <c:v>-0.31</c:v>
                </c:pt>
                <c:pt idx="11">
                  <c:v>-0.26900000000000002</c:v>
                </c:pt>
                <c:pt idx="12">
                  <c:v>-0.23100000000000001</c:v>
                </c:pt>
                <c:pt idx="13">
                  <c:v>-0.19500000000000001</c:v>
                </c:pt>
                <c:pt idx="14">
                  <c:v>-0.16</c:v>
                </c:pt>
                <c:pt idx="15">
                  <c:v>-0.128</c:v>
                </c:pt>
                <c:pt idx="16">
                  <c:v>-9.8000000000000004E-2</c:v>
                </c:pt>
                <c:pt idx="17">
                  <c:v>-6.9000000000000006E-2</c:v>
                </c:pt>
                <c:pt idx="18">
                  <c:v>-4.1000000000000002E-2</c:v>
                </c:pt>
                <c:pt idx="19">
                  <c:v>-1.4999999999999999E-2</c:v>
                </c:pt>
                <c:pt idx="20">
                  <c:v>0.01</c:v>
                </c:pt>
                <c:pt idx="21">
                  <c:v>5.6000000000000001E-2</c:v>
                </c:pt>
                <c:pt idx="22">
                  <c:v>9.8000000000000004E-2</c:v>
                </c:pt>
                <c:pt idx="23">
                  <c:v>0.13700000000000001</c:v>
                </c:pt>
                <c:pt idx="24">
                  <c:v>0.17199999999999999</c:v>
                </c:pt>
                <c:pt idx="25">
                  <c:v>0.20499999999999999</c:v>
                </c:pt>
                <c:pt idx="26">
                  <c:v>0.23499999999999999</c:v>
                </c:pt>
                <c:pt idx="27">
                  <c:v>0.26300000000000001</c:v>
                </c:pt>
                <c:pt idx="28">
                  <c:v>0.28899999999999998</c:v>
                </c:pt>
                <c:pt idx="29">
                  <c:v>0.314</c:v>
                </c:pt>
                <c:pt idx="30">
                  <c:v>0.33600000000000002</c:v>
                </c:pt>
              </c:numCache>
            </c:numRef>
          </c:xVal>
          <c:yVal>
            <c:numRef>
              <c:f>Smith!$BL$2:$BL$32</c:f>
              <c:numCache>
                <c:formatCode>General</c:formatCode>
                <c:ptCount val="31"/>
                <c:pt idx="0">
                  <c:v>-0.38500000000000001</c:v>
                </c:pt>
                <c:pt idx="1">
                  <c:v>-0.35</c:v>
                </c:pt>
                <c:pt idx="2">
                  <c:v>-0.32</c:v>
                </c:pt>
                <c:pt idx="3">
                  <c:v>-0.29399999999999998</c:v>
                </c:pt>
                <c:pt idx="4">
                  <c:v>-0.27</c:v>
                </c:pt>
                <c:pt idx="5">
                  <c:v>-0.25</c:v>
                </c:pt>
                <c:pt idx="6">
                  <c:v>-0.23100000000000001</c:v>
                </c:pt>
                <c:pt idx="7">
                  <c:v>-0.215</c:v>
                </c:pt>
                <c:pt idx="8">
                  <c:v>-0.2</c:v>
                </c:pt>
                <c:pt idx="9">
                  <c:v>-0.187</c:v>
                </c:pt>
                <c:pt idx="10">
                  <c:v>-0.17499999999999999</c:v>
                </c:pt>
                <c:pt idx="11">
                  <c:v>-0.16400000000000001</c:v>
                </c:pt>
                <c:pt idx="12">
                  <c:v>-0.154</c:v>
                </c:pt>
                <c:pt idx="13">
                  <c:v>-0.14499999999999999</c:v>
                </c:pt>
                <c:pt idx="14">
                  <c:v>-0.13700000000000001</c:v>
                </c:pt>
                <c:pt idx="15">
                  <c:v>-0.129</c:v>
                </c:pt>
                <c:pt idx="16">
                  <c:v>-0.122</c:v>
                </c:pt>
                <c:pt idx="17">
                  <c:v>-0.11600000000000001</c:v>
                </c:pt>
                <c:pt idx="18">
                  <c:v>-0.11</c:v>
                </c:pt>
                <c:pt idx="19">
                  <c:v>-0.104</c:v>
                </c:pt>
                <c:pt idx="20">
                  <c:v>-9.9000000000000005E-2</c:v>
                </c:pt>
                <c:pt idx="21">
                  <c:v>-0.09</c:v>
                </c:pt>
                <c:pt idx="22">
                  <c:v>-8.2000000000000003E-2</c:v>
                </c:pt>
                <c:pt idx="23">
                  <c:v>-7.4999999999999997E-2</c:v>
                </c:pt>
                <c:pt idx="24">
                  <c:v>-6.9000000000000006E-2</c:v>
                </c:pt>
                <c:pt idx="25">
                  <c:v>-6.4000000000000001E-2</c:v>
                </c:pt>
                <c:pt idx="26">
                  <c:v>-5.8999999999999997E-2</c:v>
                </c:pt>
                <c:pt idx="27">
                  <c:v>-5.5E-2</c:v>
                </c:pt>
                <c:pt idx="28">
                  <c:v>-5.0999999999999997E-2</c:v>
                </c:pt>
                <c:pt idx="29">
                  <c:v>-4.7E-2</c:v>
                </c:pt>
                <c:pt idx="30">
                  <c:v>-4.3999999999999997E-2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210E-413E-91C3-46D026882678}"/>
            </c:ext>
          </c:extLst>
        </c:ser>
        <c:ser>
          <c:idx val="14"/>
          <c:order val="11"/>
          <c:tx>
            <c:strRef>
              <c:f>Smith!$BN$1</c:f>
              <c:strCache>
                <c:ptCount val="1"/>
                <c:pt idx="0">
                  <c:v>X=-0.5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7630128891089427E-2"/>
                  <c:y val="1.4210758701891146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-0.5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Smith!$BM$2:$BM$38</c:f>
              <c:numCache>
                <c:formatCode>General</c:formatCode>
                <c:ptCount val="37"/>
                <c:pt idx="0">
                  <c:v>-0.6</c:v>
                </c:pt>
                <c:pt idx="1">
                  <c:v>-0.55300000000000005</c:v>
                </c:pt>
                <c:pt idx="2">
                  <c:v>-0.50700000000000001</c:v>
                </c:pt>
                <c:pt idx="3">
                  <c:v>-0.46300000000000002</c:v>
                </c:pt>
                <c:pt idx="4">
                  <c:v>-0.42</c:v>
                </c:pt>
                <c:pt idx="5">
                  <c:v>-0.379</c:v>
                </c:pt>
                <c:pt idx="6">
                  <c:v>-0.34</c:v>
                </c:pt>
                <c:pt idx="7">
                  <c:v>-0.30299999999999999</c:v>
                </c:pt>
                <c:pt idx="8">
                  <c:v>-0.26700000000000002</c:v>
                </c:pt>
                <c:pt idx="9">
                  <c:v>-0.23300000000000001</c:v>
                </c:pt>
                <c:pt idx="10">
                  <c:v>-0.2</c:v>
                </c:pt>
                <c:pt idx="11">
                  <c:v>-0.16900000000000001</c:v>
                </c:pt>
                <c:pt idx="12">
                  <c:v>-0.13900000000000001</c:v>
                </c:pt>
                <c:pt idx="13">
                  <c:v>-0.11</c:v>
                </c:pt>
                <c:pt idx="14">
                  <c:v>-8.3000000000000004E-2</c:v>
                </c:pt>
                <c:pt idx="15">
                  <c:v>-5.7000000000000002E-2</c:v>
                </c:pt>
                <c:pt idx="16">
                  <c:v>-3.2000000000000001E-2</c:v>
                </c:pt>
                <c:pt idx="17">
                  <c:v>-7.0000000000000001E-3</c:v>
                </c:pt>
                <c:pt idx="18">
                  <c:v>1.6E-2</c:v>
                </c:pt>
                <c:pt idx="19">
                  <c:v>3.7999999999999999E-2</c:v>
                </c:pt>
                <c:pt idx="20">
                  <c:v>5.8999999999999997E-2</c:v>
                </c:pt>
                <c:pt idx="21">
                  <c:v>9.9000000000000005E-2</c:v>
                </c:pt>
                <c:pt idx="22">
                  <c:v>0.13600000000000001</c:v>
                </c:pt>
                <c:pt idx="23">
                  <c:v>0.17</c:v>
                </c:pt>
                <c:pt idx="24">
                  <c:v>0.20100000000000001</c:v>
                </c:pt>
                <c:pt idx="25">
                  <c:v>0.23100000000000001</c:v>
                </c:pt>
                <c:pt idx="26">
                  <c:v>0.25800000000000001</c:v>
                </c:pt>
                <c:pt idx="27">
                  <c:v>0.28399999999999997</c:v>
                </c:pt>
                <c:pt idx="28">
                  <c:v>0.308</c:v>
                </c:pt>
                <c:pt idx="29">
                  <c:v>0.33</c:v>
                </c:pt>
                <c:pt idx="30">
                  <c:v>0.35099999999999998</c:v>
                </c:pt>
                <c:pt idx="31">
                  <c:v>0.44</c:v>
                </c:pt>
                <c:pt idx="32">
                  <c:v>0.50800000000000001</c:v>
                </c:pt>
                <c:pt idx="33">
                  <c:v>0.56100000000000005</c:v>
                </c:pt>
                <c:pt idx="34">
                  <c:v>0.60399999999999998</c:v>
                </c:pt>
                <c:pt idx="35">
                  <c:v>0.63900000000000001</c:v>
                </c:pt>
                <c:pt idx="36">
                  <c:v>0.66900000000000004</c:v>
                </c:pt>
              </c:numCache>
            </c:numRef>
          </c:xVal>
          <c:yVal>
            <c:numRef>
              <c:f>Smith!$BN$2:$BN$38</c:f>
              <c:numCache>
                <c:formatCode>General</c:formatCode>
                <c:ptCount val="37"/>
                <c:pt idx="0">
                  <c:v>-0.8</c:v>
                </c:pt>
                <c:pt idx="1">
                  <c:v>-0.73899999999999999</c:v>
                </c:pt>
                <c:pt idx="2">
                  <c:v>-0.68500000000000005</c:v>
                </c:pt>
                <c:pt idx="3">
                  <c:v>-0.63600000000000001</c:v>
                </c:pt>
                <c:pt idx="4">
                  <c:v>-0.59199999999999997</c:v>
                </c:pt>
                <c:pt idx="5">
                  <c:v>-0.55200000000000005</c:v>
                </c:pt>
                <c:pt idx="6">
                  <c:v>-0.51500000000000001</c:v>
                </c:pt>
                <c:pt idx="7">
                  <c:v>-0.48299999999999998</c:v>
                </c:pt>
                <c:pt idx="8">
                  <c:v>-0.45200000000000001</c:v>
                </c:pt>
                <c:pt idx="9">
                  <c:v>-0.42499999999999999</c:v>
                </c:pt>
                <c:pt idx="10">
                  <c:v>-0.4</c:v>
                </c:pt>
                <c:pt idx="11">
                  <c:v>-0.377</c:v>
                </c:pt>
                <c:pt idx="12">
                  <c:v>-0.35599999999999998</c:v>
                </c:pt>
                <c:pt idx="13">
                  <c:v>-0.33600000000000002</c:v>
                </c:pt>
                <c:pt idx="14">
                  <c:v>-0.318</c:v>
                </c:pt>
                <c:pt idx="15">
                  <c:v>-0.30199999999999999</c:v>
                </c:pt>
                <c:pt idx="16">
                  <c:v>-0.28699999999999998</c:v>
                </c:pt>
                <c:pt idx="17">
                  <c:v>-0.27200000000000002</c:v>
                </c:pt>
                <c:pt idx="18">
                  <c:v>-0.25900000000000001</c:v>
                </c:pt>
                <c:pt idx="19">
                  <c:v>-0.247</c:v>
                </c:pt>
                <c:pt idx="20">
                  <c:v>-0.23499999999999999</c:v>
                </c:pt>
                <c:pt idx="21">
                  <c:v>-0.215</c:v>
                </c:pt>
                <c:pt idx="22">
                  <c:v>-0.19600000000000001</c:v>
                </c:pt>
                <c:pt idx="23">
                  <c:v>-0.18099999999999999</c:v>
                </c:pt>
                <c:pt idx="24">
                  <c:v>-0.16600000000000001</c:v>
                </c:pt>
                <c:pt idx="25">
                  <c:v>-0.154</c:v>
                </c:pt>
                <c:pt idx="26">
                  <c:v>-0.14299999999999999</c:v>
                </c:pt>
                <c:pt idx="27">
                  <c:v>-0.13300000000000001</c:v>
                </c:pt>
                <c:pt idx="28">
                  <c:v>-0.124</c:v>
                </c:pt>
                <c:pt idx="29">
                  <c:v>-0.115</c:v>
                </c:pt>
                <c:pt idx="30">
                  <c:v>-0.108</c:v>
                </c:pt>
                <c:pt idx="31">
                  <c:v>-0.08</c:v>
                </c:pt>
                <c:pt idx="32">
                  <c:v>-6.2E-2</c:v>
                </c:pt>
                <c:pt idx="33">
                  <c:v>-4.9000000000000002E-2</c:v>
                </c:pt>
                <c:pt idx="34">
                  <c:v>-0.04</c:v>
                </c:pt>
                <c:pt idx="35">
                  <c:v>-3.3000000000000002E-2</c:v>
                </c:pt>
                <c:pt idx="36">
                  <c:v>-2.8000000000000001E-2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210E-413E-91C3-46D026882678}"/>
            </c:ext>
          </c:extLst>
        </c:ser>
        <c:ser>
          <c:idx val="15"/>
          <c:order val="12"/>
          <c:tx>
            <c:strRef>
              <c:f>Smith!$BP$1</c:f>
              <c:strCache>
                <c:ptCount val="1"/>
                <c:pt idx="0">
                  <c:v>X=-1.0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738389952777201E-2"/>
                  <c:y val="1.7257095199548655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-1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Smith!$BO$2:$BO$38</c:f>
              <c:numCache>
                <c:formatCode>General</c:formatCode>
                <c:ptCount val="37"/>
                <c:pt idx="0">
                  <c:v>0</c:v>
                </c:pt>
                <c:pt idx="1">
                  <c:v>1E-3</c:v>
                </c:pt>
                <c:pt idx="2">
                  <c:v>5.0000000000000001E-3</c:v>
                </c:pt>
                <c:pt idx="3">
                  <c:v>0.01</c:v>
                </c:pt>
                <c:pt idx="4">
                  <c:v>1.6E-2</c:v>
                </c:pt>
                <c:pt idx="5">
                  <c:v>2.4E-2</c:v>
                </c:pt>
                <c:pt idx="6">
                  <c:v>3.3000000000000002E-2</c:v>
                </c:pt>
                <c:pt idx="7">
                  <c:v>4.2999999999999997E-2</c:v>
                </c:pt>
                <c:pt idx="8">
                  <c:v>5.3999999999999999E-2</c:v>
                </c:pt>
                <c:pt idx="9">
                  <c:v>6.5000000000000002E-2</c:v>
                </c:pt>
                <c:pt idx="10">
                  <c:v>7.6999999999999999E-2</c:v>
                </c:pt>
                <c:pt idx="11">
                  <c:v>8.8999999999999996E-2</c:v>
                </c:pt>
                <c:pt idx="12">
                  <c:v>0.10100000000000001</c:v>
                </c:pt>
                <c:pt idx="13">
                  <c:v>0.113</c:v>
                </c:pt>
                <c:pt idx="14">
                  <c:v>0.126</c:v>
                </c:pt>
                <c:pt idx="15">
                  <c:v>0.13800000000000001</c:v>
                </c:pt>
                <c:pt idx="16">
                  <c:v>0.151</c:v>
                </c:pt>
                <c:pt idx="17">
                  <c:v>0.16300000000000001</c:v>
                </c:pt>
                <c:pt idx="18">
                  <c:v>0.17599999999999999</c:v>
                </c:pt>
                <c:pt idx="19">
                  <c:v>0.188</c:v>
                </c:pt>
                <c:pt idx="20">
                  <c:v>0.2</c:v>
                </c:pt>
                <c:pt idx="21">
                  <c:v>0.224</c:v>
                </c:pt>
                <c:pt idx="22">
                  <c:v>0.247</c:v>
                </c:pt>
                <c:pt idx="23">
                  <c:v>0.26900000000000002</c:v>
                </c:pt>
                <c:pt idx="24">
                  <c:v>0.28999999999999998</c:v>
                </c:pt>
                <c:pt idx="25">
                  <c:v>0.31</c:v>
                </c:pt>
                <c:pt idx="26">
                  <c:v>0.33</c:v>
                </c:pt>
                <c:pt idx="27">
                  <c:v>0.34899999999999998</c:v>
                </c:pt>
                <c:pt idx="28">
                  <c:v>0.36699999999999999</c:v>
                </c:pt>
                <c:pt idx="29">
                  <c:v>0.38400000000000001</c:v>
                </c:pt>
                <c:pt idx="30">
                  <c:v>0.4</c:v>
                </c:pt>
                <c:pt idx="31">
                  <c:v>0.47199999999999998</c:v>
                </c:pt>
                <c:pt idx="32">
                  <c:v>0.52900000000000003</c:v>
                </c:pt>
                <c:pt idx="33">
                  <c:v>0.57599999999999996</c:v>
                </c:pt>
                <c:pt idx="34">
                  <c:v>0.61499999999999999</c:v>
                </c:pt>
                <c:pt idx="35">
                  <c:v>0.64800000000000002</c:v>
                </c:pt>
                <c:pt idx="36">
                  <c:v>0.67600000000000005</c:v>
                </c:pt>
              </c:numCache>
            </c:numRef>
          </c:xVal>
          <c:yVal>
            <c:numRef>
              <c:f>Smith!$BP$2:$BP$38</c:f>
              <c:numCache>
                <c:formatCode>General</c:formatCode>
                <c:ptCount val="37"/>
                <c:pt idx="0">
                  <c:v>-1</c:v>
                </c:pt>
                <c:pt idx="1">
                  <c:v>-0.95099999999999996</c:v>
                </c:pt>
                <c:pt idx="2">
                  <c:v>-0.90500000000000003</c:v>
                </c:pt>
                <c:pt idx="3">
                  <c:v>-0.86099999999999999</c:v>
                </c:pt>
                <c:pt idx="4">
                  <c:v>-0.82</c:v>
                </c:pt>
                <c:pt idx="5">
                  <c:v>-0.78</c:v>
                </c:pt>
                <c:pt idx="6">
                  <c:v>-0.74299999999999999</c:v>
                </c:pt>
                <c:pt idx="7">
                  <c:v>-0.70899999999999996</c:v>
                </c:pt>
                <c:pt idx="8">
                  <c:v>-0.67600000000000005</c:v>
                </c:pt>
                <c:pt idx="9">
                  <c:v>-0.64500000000000002</c:v>
                </c:pt>
                <c:pt idx="10">
                  <c:v>-0.61499999999999999</c:v>
                </c:pt>
                <c:pt idx="11">
                  <c:v>-0.58799999999999997</c:v>
                </c:pt>
                <c:pt idx="12">
                  <c:v>-0.56200000000000006</c:v>
                </c:pt>
                <c:pt idx="13">
                  <c:v>-0.53700000000000003</c:v>
                </c:pt>
                <c:pt idx="14">
                  <c:v>-0.51400000000000001</c:v>
                </c:pt>
                <c:pt idx="15">
                  <c:v>-0.49199999999999999</c:v>
                </c:pt>
                <c:pt idx="16">
                  <c:v>-0.47199999999999998</c:v>
                </c:pt>
                <c:pt idx="17">
                  <c:v>-0.45200000000000001</c:v>
                </c:pt>
                <c:pt idx="18">
                  <c:v>-0.434</c:v>
                </c:pt>
                <c:pt idx="19">
                  <c:v>-0.41599999999999998</c:v>
                </c:pt>
                <c:pt idx="20">
                  <c:v>-0.4</c:v>
                </c:pt>
                <c:pt idx="21">
                  <c:v>-0.37</c:v>
                </c:pt>
                <c:pt idx="22">
                  <c:v>-0.34200000000000003</c:v>
                </c:pt>
                <c:pt idx="23">
                  <c:v>-0.318</c:v>
                </c:pt>
                <c:pt idx="24">
                  <c:v>-0.29599999999999999</c:v>
                </c:pt>
                <c:pt idx="25">
                  <c:v>-0.27600000000000002</c:v>
                </c:pt>
                <c:pt idx="26">
                  <c:v>-0.25800000000000001</c:v>
                </c:pt>
                <c:pt idx="27">
                  <c:v>-0.24099999999999999</c:v>
                </c:pt>
                <c:pt idx="28">
                  <c:v>-0.22600000000000001</c:v>
                </c:pt>
                <c:pt idx="29">
                  <c:v>-0.21299999999999999</c:v>
                </c:pt>
                <c:pt idx="30">
                  <c:v>-0.2</c:v>
                </c:pt>
                <c:pt idx="31">
                  <c:v>-0.151</c:v>
                </c:pt>
                <c:pt idx="32">
                  <c:v>-0.11799999999999999</c:v>
                </c:pt>
                <c:pt idx="33">
                  <c:v>-9.4E-2</c:v>
                </c:pt>
                <c:pt idx="34">
                  <c:v>-7.6999999999999999E-2</c:v>
                </c:pt>
                <c:pt idx="35">
                  <c:v>-6.4000000000000001E-2</c:v>
                </c:pt>
                <c:pt idx="36">
                  <c:v>-5.3999999999999999E-2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210E-413E-91C3-46D026882678}"/>
            </c:ext>
          </c:extLst>
        </c:ser>
        <c:ser>
          <c:idx val="17"/>
          <c:order val="13"/>
          <c:tx>
            <c:strRef>
              <c:f>Smith!$BR$1</c:f>
              <c:strCache>
                <c:ptCount val="1"/>
                <c:pt idx="0">
                  <c:v>X=-2.0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9449830434481695E-2"/>
                  <c:y val="1.1874310103760277E-2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-2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Smith!$BQ$2:$BQ$46</c:f>
              <c:numCache>
                <c:formatCode>General</c:formatCode>
                <c:ptCount val="45"/>
                <c:pt idx="0">
                  <c:v>0.6</c:v>
                </c:pt>
                <c:pt idx="1">
                  <c:v>0.58799999999999997</c:v>
                </c:pt>
                <c:pt idx="2">
                  <c:v>0.57799999999999996</c:v>
                </c:pt>
                <c:pt idx="3">
                  <c:v>0.56799999999999995</c:v>
                </c:pt>
                <c:pt idx="4">
                  <c:v>0.55900000000000005</c:v>
                </c:pt>
                <c:pt idx="5">
                  <c:v>0.55100000000000005</c:v>
                </c:pt>
                <c:pt idx="6">
                  <c:v>0.54300000000000004</c:v>
                </c:pt>
                <c:pt idx="7">
                  <c:v>0.53600000000000003</c:v>
                </c:pt>
                <c:pt idx="8">
                  <c:v>0.53</c:v>
                </c:pt>
                <c:pt idx="9">
                  <c:v>0.52500000000000002</c:v>
                </c:pt>
                <c:pt idx="10">
                  <c:v>0.52</c:v>
                </c:pt>
                <c:pt idx="11">
                  <c:v>0.51600000000000001</c:v>
                </c:pt>
                <c:pt idx="12">
                  <c:v>0.51200000000000001</c:v>
                </c:pt>
                <c:pt idx="13">
                  <c:v>0.50900000000000001</c:v>
                </c:pt>
                <c:pt idx="14">
                  <c:v>0.50700000000000001</c:v>
                </c:pt>
                <c:pt idx="15">
                  <c:v>0.504</c:v>
                </c:pt>
                <c:pt idx="16">
                  <c:v>0.503</c:v>
                </c:pt>
                <c:pt idx="17">
                  <c:v>0.502</c:v>
                </c:pt>
                <c:pt idx="18">
                  <c:v>0.501</c:v>
                </c:pt>
                <c:pt idx="19">
                  <c:v>0.5</c:v>
                </c:pt>
                <c:pt idx="20">
                  <c:v>0.5</c:v>
                </c:pt>
                <c:pt idx="21">
                  <c:v>0.501</c:v>
                </c:pt>
                <c:pt idx="22">
                  <c:v>0.502</c:v>
                </c:pt>
                <c:pt idx="23">
                  <c:v>0.505</c:v>
                </c:pt>
                <c:pt idx="24">
                  <c:v>0.50800000000000001</c:v>
                </c:pt>
                <c:pt idx="25">
                  <c:v>0.51200000000000001</c:v>
                </c:pt>
                <c:pt idx="26">
                  <c:v>0.51700000000000002</c:v>
                </c:pt>
                <c:pt idx="27">
                  <c:v>0.52200000000000002</c:v>
                </c:pt>
                <c:pt idx="28">
                  <c:v>0.52700000000000002</c:v>
                </c:pt>
                <c:pt idx="29">
                  <c:v>0.53300000000000003</c:v>
                </c:pt>
                <c:pt idx="30">
                  <c:v>0.53800000000000003</c:v>
                </c:pt>
                <c:pt idx="31">
                  <c:v>0.56899999999999995</c:v>
                </c:pt>
                <c:pt idx="32">
                  <c:v>0.6</c:v>
                </c:pt>
                <c:pt idx="33">
                  <c:v>0.629</c:v>
                </c:pt>
                <c:pt idx="34">
                  <c:v>0.65500000000000003</c:v>
                </c:pt>
                <c:pt idx="35">
                  <c:v>0.67900000000000005</c:v>
                </c:pt>
                <c:pt idx="36">
                  <c:v>0.7</c:v>
                </c:pt>
                <c:pt idx="37">
                  <c:v>0.73599999999999999</c:v>
                </c:pt>
                <c:pt idx="38">
                  <c:v>0.76500000000000001</c:v>
                </c:pt>
                <c:pt idx="39">
                  <c:v>0.78800000000000003</c:v>
                </c:pt>
                <c:pt idx="40">
                  <c:v>0.80800000000000005</c:v>
                </c:pt>
                <c:pt idx="41">
                  <c:v>0.82399999999999995</c:v>
                </c:pt>
                <c:pt idx="42">
                  <c:v>0.877</c:v>
                </c:pt>
                <c:pt idx="43">
                  <c:v>0.90600000000000003</c:v>
                </c:pt>
                <c:pt idx="44">
                  <c:v>1</c:v>
                </c:pt>
              </c:numCache>
            </c:numRef>
          </c:xVal>
          <c:yVal>
            <c:numRef>
              <c:f>Smith!$BR$2:$BR$46</c:f>
              <c:numCache>
                <c:formatCode>General</c:formatCode>
                <c:ptCount val="45"/>
                <c:pt idx="0">
                  <c:v>-0.8</c:v>
                </c:pt>
                <c:pt idx="1">
                  <c:v>-0.78400000000000003</c:v>
                </c:pt>
                <c:pt idx="2">
                  <c:v>-0.76800000000000002</c:v>
                </c:pt>
                <c:pt idx="3">
                  <c:v>-0.752</c:v>
                </c:pt>
                <c:pt idx="4">
                  <c:v>-0.73499999999999999</c:v>
                </c:pt>
                <c:pt idx="5">
                  <c:v>-0.71899999999999997</c:v>
                </c:pt>
                <c:pt idx="6">
                  <c:v>-0.70299999999999996</c:v>
                </c:pt>
                <c:pt idx="7">
                  <c:v>-0.68700000000000006</c:v>
                </c:pt>
                <c:pt idx="8">
                  <c:v>-0.67100000000000004</c:v>
                </c:pt>
                <c:pt idx="9">
                  <c:v>-0.65500000000000003</c:v>
                </c:pt>
                <c:pt idx="10">
                  <c:v>-0.64</c:v>
                </c:pt>
                <c:pt idx="11">
                  <c:v>-0.625</c:v>
                </c:pt>
                <c:pt idx="12">
                  <c:v>-0.61</c:v>
                </c:pt>
                <c:pt idx="13">
                  <c:v>-0.59499999999999997</c:v>
                </c:pt>
                <c:pt idx="14">
                  <c:v>-0.58099999999999996</c:v>
                </c:pt>
                <c:pt idx="15">
                  <c:v>-0.56599999999999995</c:v>
                </c:pt>
                <c:pt idx="16">
                  <c:v>-0.55200000000000005</c:v>
                </c:pt>
                <c:pt idx="17">
                  <c:v>-0.53900000000000003</c:v>
                </c:pt>
                <c:pt idx="18">
                  <c:v>-0.52600000000000002</c:v>
                </c:pt>
                <c:pt idx="19">
                  <c:v>-0.51300000000000001</c:v>
                </c:pt>
                <c:pt idx="20">
                  <c:v>-0.5</c:v>
                </c:pt>
                <c:pt idx="21">
                  <c:v>-0.47599999999999998</c:v>
                </c:pt>
                <c:pt idx="22">
                  <c:v>-0.45200000000000001</c:v>
                </c:pt>
                <c:pt idx="23">
                  <c:v>-0.43099999999999999</c:v>
                </c:pt>
                <c:pt idx="24">
                  <c:v>-0.41</c:v>
                </c:pt>
                <c:pt idx="25">
                  <c:v>-0.39</c:v>
                </c:pt>
                <c:pt idx="26">
                  <c:v>-0.372</c:v>
                </c:pt>
                <c:pt idx="27">
                  <c:v>-0.35399999999999998</c:v>
                </c:pt>
                <c:pt idx="28">
                  <c:v>-0.33800000000000002</c:v>
                </c:pt>
                <c:pt idx="29">
                  <c:v>-0.32200000000000001</c:v>
                </c:pt>
                <c:pt idx="30">
                  <c:v>-0.308</c:v>
                </c:pt>
                <c:pt idx="31">
                  <c:v>-0.246</c:v>
                </c:pt>
                <c:pt idx="32">
                  <c:v>-0.2</c:v>
                </c:pt>
                <c:pt idx="33">
                  <c:v>-0.16500000000000001</c:v>
                </c:pt>
                <c:pt idx="34">
                  <c:v>-0.13800000000000001</c:v>
                </c:pt>
                <c:pt idx="35">
                  <c:v>-0.11700000000000001</c:v>
                </c:pt>
                <c:pt idx="36">
                  <c:v>-0.1</c:v>
                </c:pt>
                <c:pt idx="37">
                  <c:v>-7.4999999999999997E-2</c:v>
                </c:pt>
                <c:pt idx="38">
                  <c:v>-5.8999999999999997E-2</c:v>
                </c:pt>
                <c:pt idx="39">
                  <c:v>-4.7E-2</c:v>
                </c:pt>
                <c:pt idx="40">
                  <c:v>-3.7999999999999999E-2</c:v>
                </c:pt>
                <c:pt idx="41">
                  <c:v>-3.2000000000000001E-2</c:v>
                </c:pt>
                <c:pt idx="42">
                  <c:v>-1.4999999999999999E-2</c:v>
                </c:pt>
                <c:pt idx="43">
                  <c:v>-8.9999999999999993E-3</c:v>
                </c:pt>
                <c:pt idx="4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210E-413E-91C3-46D026882678}"/>
            </c:ext>
          </c:extLst>
        </c:ser>
        <c:ser>
          <c:idx val="18"/>
          <c:order val="14"/>
          <c:tx>
            <c:strRef>
              <c:f>Smith!$BT$1</c:f>
              <c:strCache>
                <c:ptCount val="1"/>
                <c:pt idx="0">
                  <c:v>X=-5.0</c:v>
                </c:pt>
              </c:strCache>
            </c:strRef>
          </c:tx>
          <c:spPr>
            <a:ln w="3175">
              <a:solidFill>
                <a:srgbClr val="C0C0C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639562803128301E-2"/>
                  <c:y val="3.2165722275370179E-3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-5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Smith!$BS$2:$BS$46</c:f>
              <c:numCache>
                <c:formatCode>General</c:formatCode>
                <c:ptCount val="45"/>
                <c:pt idx="0">
                  <c:v>0.92300000000000004</c:v>
                </c:pt>
                <c:pt idx="1">
                  <c:v>0.92</c:v>
                </c:pt>
                <c:pt idx="2">
                  <c:v>0.91600000000000004</c:v>
                </c:pt>
                <c:pt idx="3">
                  <c:v>0.91300000000000003</c:v>
                </c:pt>
                <c:pt idx="4">
                  <c:v>0.90900000000000003</c:v>
                </c:pt>
                <c:pt idx="5">
                  <c:v>0.90600000000000003</c:v>
                </c:pt>
                <c:pt idx="6">
                  <c:v>0.90300000000000002</c:v>
                </c:pt>
                <c:pt idx="7">
                  <c:v>0.89900000000000002</c:v>
                </c:pt>
                <c:pt idx="8">
                  <c:v>0.89600000000000002</c:v>
                </c:pt>
                <c:pt idx="9">
                  <c:v>0.89300000000000002</c:v>
                </c:pt>
                <c:pt idx="10">
                  <c:v>0.89</c:v>
                </c:pt>
                <c:pt idx="11">
                  <c:v>0.88700000000000001</c:v>
                </c:pt>
                <c:pt idx="12">
                  <c:v>0.88400000000000001</c:v>
                </c:pt>
                <c:pt idx="13">
                  <c:v>0.88100000000000001</c:v>
                </c:pt>
                <c:pt idx="14">
                  <c:v>0.878</c:v>
                </c:pt>
                <c:pt idx="15">
                  <c:v>0.875</c:v>
                </c:pt>
                <c:pt idx="16">
                  <c:v>0.873</c:v>
                </c:pt>
                <c:pt idx="17">
                  <c:v>0.87</c:v>
                </c:pt>
                <c:pt idx="18">
                  <c:v>0.86699999999999999</c:v>
                </c:pt>
                <c:pt idx="19">
                  <c:v>0.86499999999999999</c:v>
                </c:pt>
                <c:pt idx="20">
                  <c:v>0.86199999999999999</c:v>
                </c:pt>
                <c:pt idx="21">
                  <c:v>0.85699999999999998</c:v>
                </c:pt>
                <c:pt idx="22">
                  <c:v>0.85299999999999998</c:v>
                </c:pt>
                <c:pt idx="23">
                  <c:v>0.84799999999999998</c:v>
                </c:pt>
                <c:pt idx="24">
                  <c:v>0.84399999999999997</c:v>
                </c:pt>
                <c:pt idx="25">
                  <c:v>0.84</c:v>
                </c:pt>
                <c:pt idx="26">
                  <c:v>0.83599999999999997</c:v>
                </c:pt>
                <c:pt idx="27">
                  <c:v>0.83299999999999996</c:v>
                </c:pt>
                <c:pt idx="28">
                  <c:v>0.82899999999999996</c:v>
                </c:pt>
                <c:pt idx="29">
                  <c:v>0.82599999999999996</c:v>
                </c:pt>
                <c:pt idx="30">
                  <c:v>0.82399999999999995</c:v>
                </c:pt>
                <c:pt idx="31">
                  <c:v>0.81200000000000006</c:v>
                </c:pt>
                <c:pt idx="32">
                  <c:v>0.80500000000000005</c:v>
                </c:pt>
                <c:pt idx="33">
                  <c:v>0.80100000000000005</c:v>
                </c:pt>
                <c:pt idx="34">
                  <c:v>0.8</c:v>
                </c:pt>
                <c:pt idx="35">
                  <c:v>0.80100000000000005</c:v>
                </c:pt>
                <c:pt idx="36">
                  <c:v>0.80300000000000005</c:v>
                </c:pt>
                <c:pt idx="37">
                  <c:v>0.81100000000000005</c:v>
                </c:pt>
                <c:pt idx="38">
                  <c:v>0.82</c:v>
                </c:pt>
                <c:pt idx="39">
                  <c:v>0.83</c:v>
                </c:pt>
                <c:pt idx="40">
                  <c:v>0.84</c:v>
                </c:pt>
                <c:pt idx="41">
                  <c:v>0.84899999999999998</c:v>
                </c:pt>
                <c:pt idx="42">
                  <c:v>0.88600000000000001</c:v>
                </c:pt>
                <c:pt idx="43">
                  <c:v>0.91</c:v>
                </c:pt>
                <c:pt idx="44">
                  <c:v>1</c:v>
                </c:pt>
              </c:numCache>
            </c:numRef>
          </c:xVal>
          <c:yVal>
            <c:numRef>
              <c:f>Smith!$BT$2:$BT$46</c:f>
              <c:numCache>
                <c:formatCode>General</c:formatCode>
                <c:ptCount val="45"/>
                <c:pt idx="0">
                  <c:v>-0.38500000000000001</c:v>
                </c:pt>
                <c:pt idx="1">
                  <c:v>-0.38300000000000001</c:v>
                </c:pt>
                <c:pt idx="2">
                  <c:v>-0.38200000000000001</c:v>
                </c:pt>
                <c:pt idx="3">
                  <c:v>-0.38</c:v>
                </c:pt>
                <c:pt idx="4">
                  <c:v>-0.378</c:v>
                </c:pt>
                <c:pt idx="5">
                  <c:v>-0.376</c:v>
                </c:pt>
                <c:pt idx="6">
                  <c:v>-0.375</c:v>
                </c:pt>
                <c:pt idx="7">
                  <c:v>-0.373</c:v>
                </c:pt>
                <c:pt idx="8">
                  <c:v>-0.371</c:v>
                </c:pt>
                <c:pt idx="9">
                  <c:v>-0.36899999999999999</c:v>
                </c:pt>
                <c:pt idx="10">
                  <c:v>-0.36699999999999999</c:v>
                </c:pt>
                <c:pt idx="11">
                  <c:v>-0.36499999999999999</c:v>
                </c:pt>
                <c:pt idx="12">
                  <c:v>-0.36299999999999999</c:v>
                </c:pt>
                <c:pt idx="13">
                  <c:v>-0.36099999999999999</c:v>
                </c:pt>
                <c:pt idx="14">
                  <c:v>-0.35899999999999999</c:v>
                </c:pt>
                <c:pt idx="15">
                  <c:v>-0.35599999999999998</c:v>
                </c:pt>
                <c:pt idx="16">
                  <c:v>-0.35399999999999998</c:v>
                </c:pt>
                <c:pt idx="17">
                  <c:v>-0.35199999999999998</c:v>
                </c:pt>
                <c:pt idx="18">
                  <c:v>-0.35</c:v>
                </c:pt>
                <c:pt idx="19">
                  <c:v>-0.34699999999999998</c:v>
                </c:pt>
                <c:pt idx="20">
                  <c:v>-0.34499999999999997</c:v>
                </c:pt>
                <c:pt idx="21">
                  <c:v>-0.34</c:v>
                </c:pt>
                <c:pt idx="22">
                  <c:v>-0.33500000000000002</c:v>
                </c:pt>
                <c:pt idx="23">
                  <c:v>-0.33</c:v>
                </c:pt>
                <c:pt idx="24">
                  <c:v>-0.32500000000000001</c:v>
                </c:pt>
                <c:pt idx="25">
                  <c:v>-0.32</c:v>
                </c:pt>
                <c:pt idx="26">
                  <c:v>-0.315</c:v>
                </c:pt>
                <c:pt idx="27">
                  <c:v>-0.31</c:v>
                </c:pt>
                <c:pt idx="28">
                  <c:v>-0.30499999999999999</c:v>
                </c:pt>
                <c:pt idx="29">
                  <c:v>-0.29899999999999999</c:v>
                </c:pt>
                <c:pt idx="30">
                  <c:v>-0.29399999999999998</c:v>
                </c:pt>
                <c:pt idx="31">
                  <c:v>-0.26800000000000002</c:v>
                </c:pt>
                <c:pt idx="32">
                  <c:v>-0.24399999999999999</c:v>
                </c:pt>
                <c:pt idx="33">
                  <c:v>-0.221</c:v>
                </c:pt>
                <c:pt idx="34">
                  <c:v>-0.2</c:v>
                </c:pt>
                <c:pt idx="35">
                  <c:v>-0.18099999999999999</c:v>
                </c:pt>
                <c:pt idx="36">
                  <c:v>-0.16400000000000001</c:v>
                </c:pt>
                <c:pt idx="37">
                  <c:v>-0.13500000000000001</c:v>
                </c:pt>
                <c:pt idx="38">
                  <c:v>-0.112</c:v>
                </c:pt>
                <c:pt idx="39">
                  <c:v>-9.4E-2</c:v>
                </c:pt>
                <c:pt idx="40">
                  <c:v>-0.08</c:v>
                </c:pt>
                <c:pt idx="41">
                  <c:v>-6.8000000000000005E-2</c:v>
                </c:pt>
                <c:pt idx="42">
                  <c:v>-3.5999999999999997E-2</c:v>
                </c:pt>
                <c:pt idx="43">
                  <c:v>-2.1000000000000001E-2</c:v>
                </c:pt>
                <c:pt idx="4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210E-413E-91C3-46D026882678}"/>
            </c:ext>
          </c:extLst>
        </c:ser>
        <c:ser>
          <c:idx val="1"/>
          <c:order val="15"/>
          <c:tx>
            <c:strRef>
              <c:f>Smith!$AP$1</c:f>
              <c:strCache>
                <c:ptCount val="1"/>
                <c:pt idx="0">
                  <c:v>R=0</c:v>
                </c:pt>
              </c:strCache>
            </c:strRef>
          </c:tx>
          <c:spPr>
            <a:ln w="3175">
              <a:solidFill>
                <a:srgbClr val="80808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263553262738709E-2"/>
                  <c:y val="-3.1128118331003041E-4"/>
                </c:manualLayout>
              </c:layout>
              <c:tx>
                <c:rich>
                  <a:bodyPr/>
                  <a:lstStyle/>
                  <a:p>
                    <a:pPr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10E-413E-91C3-46D026882678}"/>
                </c:ext>
              </c:extLst>
            </c:dLbl>
            <c:dLbl>
              <c:idx val="36"/>
              <c:layout>
                <c:manualLayout>
                  <c:x val="-1.4836583560929222E-2"/>
                  <c:y val="7.2355091127628279E-3"/>
                </c:manualLayout>
              </c:layout>
              <c:tx>
                <c:rich>
                  <a:bodyPr rot="5400000" vert="horz"/>
                  <a:lstStyle/>
                  <a:p>
                    <a:pPr algn="ctr">
                      <a:defRPr sz="700" b="0" i="0" u="none" strike="noStrike" baseline="0">
                        <a:solidFill>
                          <a:srgbClr val="80808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10E-413E-91C3-46D0268826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Smith!$AO$2:$AO$74</c:f>
              <c:numCache>
                <c:formatCode>General</c:formatCode>
                <c:ptCount val="73"/>
                <c:pt idx="0">
                  <c:v>-1</c:v>
                </c:pt>
                <c:pt idx="1">
                  <c:v>-0.996</c:v>
                </c:pt>
                <c:pt idx="2">
                  <c:v>-0.98499999999999999</c:v>
                </c:pt>
                <c:pt idx="3">
                  <c:v>-0.96599999999999997</c:v>
                </c:pt>
                <c:pt idx="4">
                  <c:v>-0.94</c:v>
                </c:pt>
                <c:pt idx="5">
                  <c:v>-0.90600000000000003</c:v>
                </c:pt>
                <c:pt idx="6">
                  <c:v>-0.86599999999999999</c:v>
                </c:pt>
                <c:pt idx="7">
                  <c:v>-0.81899999999999995</c:v>
                </c:pt>
                <c:pt idx="8">
                  <c:v>-0.76600000000000001</c:v>
                </c:pt>
                <c:pt idx="9">
                  <c:v>-0.70699999999999996</c:v>
                </c:pt>
                <c:pt idx="10">
                  <c:v>-0.64300000000000002</c:v>
                </c:pt>
                <c:pt idx="11">
                  <c:v>-0.57399999999999995</c:v>
                </c:pt>
                <c:pt idx="12">
                  <c:v>-0.5</c:v>
                </c:pt>
                <c:pt idx="13">
                  <c:v>-0.42299999999999999</c:v>
                </c:pt>
                <c:pt idx="14">
                  <c:v>-0.34200000000000003</c:v>
                </c:pt>
                <c:pt idx="15">
                  <c:v>-0.25900000000000001</c:v>
                </c:pt>
                <c:pt idx="16">
                  <c:v>-0.17399999999999999</c:v>
                </c:pt>
                <c:pt idx="17">
                  <c:v>-8.6999999999999994E-2</c:v>
                </c:pt>
                <c:pt idx="18">
                  <c:v>0</c:v>
                </c:pt>
                <c:pt idx="19">
                  <c:v>8.6999999999999994E-2</c:v>
                </c:pt>
                <c:pt idx="20">
                  <c:v>0.17399999999999999</c:v>
                </c:pt>
                <c:pt idx="21">
                  <c:v>0.25900000000000001</c:v>
                </c:pt>
                <c:pt idx="22">
                  <c:v>0.34200000000000003</c:v>
                </c:pt>
                <c:pt idx="23">
                  <c:v>0.42299999999999999</c:v>
                </c:pt>
                <c:pt idx="24">
                  <c:v>0.5</c:v>
                </c:pt>
                <c:pt idx="25">
                  <c:v>0.57399999999999995</c:v>
                </c:pt>
                <c:pt idx="26">
                  <c:v>0.64300000000000002</c:v>
                </c:pt>
                <c:pt idx="27">
                  <c:v>0.70699999999999996</c:v>
                </c:pt>
                <c:pt idx="28">
                  <c:v>0.76600000000000001</c:v>
                </c:pt>
                <c:pt idx="29">
                  <c:v>0.81899999999999995</c:v>
                </c:pt>
                <c:pt idx="30">
                  <c:v>0.86599999999999999</c:v>
                </c:pt>
                <c:pt idx="31">
                  <c:v>0.90600000000000003</c:v>
                </c:pt>
                <c:pt idx="32">
                  <c:v>0.94</c:v>
                </c:pt>
                <c:pt idx="33">
                  <c:v>0.96599999999999997</c:v>
                </c:pt>
                <c:pt idx="34">
                  <c:v>0.98499999999999999</c:v>
                </c:pt>
                <c:pt idx="35">
                  <c:v>0.996</c:v>
                </c:pt>
                <c:pt idx="36">
                  <c:v>1</c:v>
                </c:pt>
                <c:pt idx="37">
                  <c:v>0.996</c:v>
                </c:pt>
                <c:pt idx="38">
                  <c:v>0.98499999999999999</c:v>
                </c:pt>
                <c:pt idx="39">
                  <c:v>0.96599999999999997</c:v>
                </c:pt>
                <c:pt idx="40">
                  <c:v>0.94</c:v>
                </c:pt>
                <c:pt idx="41">
                  <c:v>0.90600000000000003</c:v>
                </c:pt>
                <c:pt idx="42">
                  <c:v>0.86599999999999999</c:v>
                </c:pt>
                <c:pt idx="43">
                  <c:v>0.81899999999999995</c:v>
                </c:pt>
                <c:pt idx="44">
                  <c:v>0.76600000000000001</c:v>
                </c:pt>
                <c:pt idx="45">
                  <c:v>0.70699999999999996</c:v>
                </c:pt>
                <c:pt idx="46">
                  <c:v>0.64300000000000002</c:v>
                </c:pt>
                <c:pt idx="47">
                  <c:v>0.57399999999999995</c:v>
                </c:pt>
                <c:pt idx="48">
                  <c:v>0.5</c:v>
                </c:pt>
                <c:pt idx="49">
                  <c:v>0.42299999999999999</c:v>
                </c:pt>
                <c:pt idx="50">
                  <c:v>0.34200000000000003</c:v>
                </c:pt>
                <c:pt idx="51">
                  <c:v>0.25900000000000001</c:v>
                </c:pt>
                <c:pt idx="52">
                  <c:v>0.17399999999999999</c:v>
                </c:pt>
                <c:pt idx="53">
                  <c:v>8.6999999999999994E-2</c:v>
                </c:pt>
                <c:pt idx="54">
                  <c:v>0</c:v>
                </c:pt>
                <c:pt idx="55">
                  <c:v>-8.6999999999999994E-2</c:v>
                </c:pt>
                <c:pt idx="56">
                  <c:v>-0.17399999999999999</c:v>
                </c:pt>
                <c:pt idx="57">
                  <c:v>-0.25900000000000001</c:v>
                </c:pt>
                <c:pt idx="58">
                  <c:v>-0.34200000000000003</c:v>
                </c:pt>
                <c:pt idx="59">
                  <c:v>-0.42299999999999999</c:v>
                </c:pt>
                <c:pt idx="60">
                  <c:v>-0.5</c:v>
                </c:pt>
                <c:pt idx="61">
                  <c:v>-0.57399999999999995</c:v>
                </c:pt>
                <c:pt idx="62">
                  <c:v>-0.64300000000000002</c:v>
                </c:pt>
                <c:pt idx="63">
                  <c:v>-0.70699999999999996</c:v>
                </c:pt>
                <c:pt idx="64">
                  <c:v>-0.76600000000000001</c:v>
                </c:pt>
                <c:pt idx="65">
                  <c:v>-0.81899999999999995</c:v>
                </c:pt>
                <c:pt idx="66">
                  <c:v>-0.86599999999999999</c:v>
                </c:pt>
                <c:pt idx="67">
                  <c:v>-0.90600000000000003</c:v>
                </c:pt>
                <c:pt idx="68">
                  <c:v>-0.94</c:v>
                </c:pt>
                <c:pt idx="69">
                  <c:v>-0.96599999999999997</c:v>
                </c:pt>
                <c:pt idx="70">
                  <c:v>-0.98499999999999999</c:v>
                </c:pt>
                <c:pt idx="71">
                  <c:v>-0.996</c:v>
                </c:pt>
                <c:pt idx="72">
                  <c:v>-1</c:v>
                </c:pt>
              </c:numCache>
            </c:numRef>
          </c:xVal>
          <c:yVal>
            <c:numRef>
              <c:f>Smith!$AP$2:$AP$74</c:f>
              <c:numCache>
                <c:formatCode>General</c:formatCode>
                <c:ptCount val="73"/>
                <c:pt idx="0">
                  <c:v>0</c:v>
                </c:pt>
                <c:pt idx="1">
                  <c:v>8.6999999999999994E-2</c:v>
                </c:pt>
                <c:pt idx="2">
                  <c:v>0.17399999999999999</c:v>
                </c:pt>
                <c:pt idx="3">
                  <c:v>0.25900000000000001</c:v>
                </c:pt>
                <c:pt idx="4">
                  <c:v>0.34200000000000003</c:v>
                </c:pt>
                <c:pt idx="5">
                  <c:v>0.42299999999999999</c:v>
                </c:pt>
                <c:pt idx="6">
                  <c:v>0.5</c:v>
                </c:pt>
                <c:pt idx="7">
                  <c:v>0.57399999999999995</c:v>
                </c:pt>
                <c:pt idx="8">
                  <c:v>0.64300000000000002</c:v>
                </c:pt>
                <c:pt idx="9">
                  <c:v>0.70699999999999996</c:v>
                </c:pt>
                <c:pt idx="10">
                  <c:v>0.76600000000000001</c:v>
                </c:pt>
                <c:pt idx="11">
                  <c:v>0.81899999999999995</c:v>
                </c:pt>
                <c:pt idx="12">
                  <c:v>0.86599999999999999</c:v>
                </c:pt>
                <c:pt idx="13">
                  <c:v>0.90600000000000003</c:v>
                </c:pt>
                <c:pt idx="14">
                  <c:v>0.94</c:v>
                </c:pt>
                <c:pt idx="15">
                  <c:v>0.96599999999999997</c:v>
                </c:pt>
                <c:pt idx="16">
                  <c:v>0.98499999999999999</c:v>
                </c:pt>
                <c:pt idx="17">
                  <c:v>0.996</c:v>
                </c:pt>
                <c:pt idx="18">
                  <c:v>1</c:v>
                </c:pt>
                <c:pt idx="19">
                  <c:v>0.996</c:v>
                </c:pt>
                <c:pt idx="20">
                  <c:v>0.98499999999999999</c:v>
                </c:pt>
                <c:pt idx="21">
                  <c:v>0.96599999999999997</c:v>
                </c:pt>
                <c:pt idx="22">
                  <c:v>0.94</c:v>
                </c:pt>
                <c:pt idx="23">
                  <c:v>0.90600000000000003</c:v>
                </c:pt>
                <c:pt idx="24">
                  <c:v>0.86599999999999999</c:v>
                </c:pt>
                <c:pt idx="25">
                  <c:v>0.81899999999999995</c:v>
                </c:pt>
                <c:pt idx="26">
                  <c:v>0.76600000000000001</c:v>
                </c:pt>
                <c:pt idx="27">
                  <c:v>0.70699999999999996</c:v>
                </c:pt>
                <c:pt idx="28">
                  <c:v>0.64300000000000002</c:v>
                </c:pt>
                <c:pt idx="29">
                  <c:v>0.57399999999999995</c:v>
                </c:pt>
                <c:pt idx="30">
                  <c:v>0.5</c:v>
                </c:pt>
                <c:pt idx="31">
                  <c:v>0.42299999999999999</c:v>
                </c:pt>
                <c:pt idx="32">
                  <c:v>0.34200000000000003</c:v>
                </c:pt>
                <c:pt idx="33">
                  <c:v>0.25900000000000001</c:v>
                </c:pt>
                <c:pt idx="34">
                  <c:v>0.17399999999999999</c:v>
                </c:pt>
                <c:pt idx="35">
                  <c:v>8.6999999999999994E-2</c:v>
                </c:pt>
                <c:pt idx="36">
                  <c:v>0</c:v>
                </c:pt>
                <c:pt idx="37">
                  <c:v>-8.6999999999999994E-2</c:v>
                </c:pt>
                <c:pt idx="38">
                  <c:v>-0.17399999999999999</c:v>
                </c:pt>
                <c:pt idx="39">
                  <c:v>-0.25900000000000001</c:v>
                </c:pt>
                <c:pt idx="40">
                  <c:v>-0.34200000000000003</c:v>
                </c:pt>
                <c:pt idx="41">
                  <c:v>-0.42299999999999999</c:v>
                </c:pt>
                <c:pt idx="42">
                  <c:v>-0.5</c:v>
                </c:pt>
                <c:pt idx="43">
                  <c:v>-0.57399999999999995</c:v>
                </c:pt>
                <c:pt idx="44">
                  <c:v>-0.64300000000000002</c:v>
                </c:pt>
                <c:pt idx="45">
                  <c:v>-0.70699999999999996</c:v>
                </c:pt>
                <c:pt idx="46">
                  <c:v>-0.76600000000000001</c:v>
                </c:pt>
                <c:pt idx="47">
                  <c:v>-0.81899999999999995</c:v>
                </c:pt>
                <c:pt idx="48">
                  <c:v>-0.86599999999999999</c:v>
                </c:pt>
                <c:pt idx="49">
                  <c:v>-0.90600000000000003</c:v>
                </c:pt>
                <c:pt idx="50">
                  <c:v>-0.94</c:v>
                </c:pt>
                <c:pt idx="51">
                  <c:v>-0.96599999999999997</c:v>
                </c:pt>
                <c:pt idx="52">
                  <c:v>-0.98499999999999999</c:v>
                </c:pt>
                <c:pt idx="53">
                  <c:v>-0.996</c:v>
                </c:pt>
                <c:pt idx="54">
                  <c:v>-1</c:v>
                </c:pt>
                <c:pt idx="55">
                  <c:v>-0.996</c:v>
                </c:pt>
                <c:pt idx="56">
                  <c:v>-0.98499999999999999</c:v>
                </c:pt>
                <c:pt idx="57">
                  <c:v>-0.96599999999999997</c:v>
                </c:pt>
                <c:pt idx="58">
                  <c:v>-0.94</c:v>
                </c:pt>
                <c:pt idx="59">
                  <c:v>-0.90600000000000003</c:v>
                </c:pt>
                <c:pt idx="60">
                  <c:v>-0.86599999999999999</c:v>
                </c:pt>
                <c:pt idx="61">
                  <c:v>-0.81899999999999995</c:v>
                </c:pt>
                <c:pt idx="62">
                  <c:v>-0.76600000000000001</c:v>
                </c:pt>
                <c:pt idx="63">
                  <c:v>-0.70699999999999996</c:v>
                </c:pt>
                <c:pt idx="64">
                  <c:v>-0.64300000000000002</c:v>
                </c:pt>
                <c:pt idx="65">
                  <c:v>-0.57399999999999995</c:v>
                </c:pt>
                <c:pt idx="66">
                  <c:v>-0.5</c:v>
                </c:pt>
                <c:pt idx="67">
                  <c:v>-0.42299999999999999</c:v>
                </c:pt>
                <c:pt idx="68">
                  <c:v>-0.34200000000000003</c:v>
                </c:pt>
                <c:pt idx="69">
                  <c:v>-0.25900000000000001</c:v>
                </c:pt>
                <c:pt idx="70">
                  <c:v>-0.17399999999999999</c:v>
                </c:pt>
                <c:pt idx="71">
                  <c:v>-8.6999999999999994E-2</c:v>
                </c:pt>
                <c:pt idx="7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210E-413E-91C3-46D026882678}"/>
            </c:ext>
          </c:extLst>
        </c:ser>
        <c:ser>
          <c:idx val="19"/>
          <c:order val="16"/>
          <c:tx>
            <c:strRef>
              <c:f>Smith!$BY$1</c:f>
              <c:strCache>
                <c:ptCount val="1"/>
                <c:pt idx="0">
                  <c:v>SWR=2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Smith!$BX$2:$BX$74</c:f>
              <c:numCache>
                <c:formatCode>0.000</c:formatCode>
                <c:ptCount val="73"/>
                <c:pt idx="0">
                  <c:v>0.33333333333333331</c:v>
                </c:pt>
                <c:pt idx="1">
                  <c:v>0.33206489936391514</c:v>
                </c:pt>
                <c:pt idx="2">
                  <c:v>0.32826925100406934</c:v>
                </c:pt>
                <c:pt idx="3">
                  <c:v>0.3219752754296894</c:v>
                </c:pt>
                <c:pt idx="4">
                  <c:v>0.31323087359530277</c:v>
                </c:pt>
                <c:pt idx="5">
                  <c:v>0.30210259567888331</c:v>
                </c:pt>
                <c:pt idx="6">
                  <c:v>0.28867513459481287</c:v>
                </c:pt>
                <c:pt idx="7">
                  <c:v>0.27305068142966393</c:v>
                </c:pt>
                <c:pt idx="8">
                  <c:v>0.25534814770632597</c:v>
                </c:pt>
                <c:pt idx="9">
                  <c:v>0.23570226039551584</c:v>
                </c:pt>
                <c:pt idx="10">
                  <c:v>0.21426253656217978</c:v>
                </c:pt>
                <c:pt idx="11">
                  <c:v>0.19119214545034871</c:v>
                </c:pt>
                <c:pt idx="12">
                  <c:v>0.16666666666666666</c:v>
                </c:pt>
                <c:pt idx="13">
                  <c:v>0.14087275391356646</c:v>
                </c:pt>
                <c:pt idx="14">
                  <c:v>0.1140067144418896</c:v>
                </c:pt>
                <c:pt idx="15">
                  <c:v>8.6273015034173575E-2</c:v>
                </c:pt>
                <c:pt idx="16">
                  <c:v>5.7882725888976805E-2</c:v>
                </c:pt>
                <c:pt idx="17">
                  <c:v>2.9051914249219379E-2</c:v>
                </c:pt>
                <c:pt idx="18">
                  <c:v>0</c:v>
                </c:pt>
                <c:pt idx="19">
                  <c:v>-2.9051914249219411E-2</c:v>
                </c:pt>
                <c:pt idx="20">
                  <c:v>-5.7882725888976763E-2</c:v>
                </c:pt>
                <c:pt idx="21">
                  <c:v>-8.6273015034173617E-2</c:v>
                </c:pt>
                <c:pt idx="22">
                  <c:v>-0.11400671444188956</c:v>
                </c:pt>
                <c:pt idx="23">
                  <c:v>-0.14087275391356643</c:v>
                </c:pt>
                <c:pt idx="24">
                  <c:v>-0.16666666666666666</c:v>
                </c:pt>
                <c:pt idx="25">
                  <c:v>-0.19119214545034871</c:v>
                </c:pt>
                <c:pt idx="26">
                  <c:v>-0.21426253656217978</c:v>
                </c:pt>
                <c:pt idx="27">
                  <c:v>-0.23570226039551581</c:v>
                </c:pt>
                <c:pt idx="28">
                  <c:v>-0.25534814770632597</c:v>
                </c:pt>
                <c:pt idx="29">
                  <c:v>-0.27305068142966393</c:v>
                </c:pt>
                <c:pt idx="30">
                  <c:v>-0.28867513459481287</c:v>
                </c:pt>
                <c:pt idx="31">
                  <c:v>-0.30210259567888331</c:v>
                </c:pt>
                <c:pt idx="32">
                  <c:v>-0.31323087359530277</c:v>
                </c:pt>
                <c:pt idx="33">
                  <c:v>-0.3219752754296894</c:v>
                </c:pt>
                <c:pt idx="34">
                  <c:v>-0.32826925100406934</c:v>
                </c:pt>
                <c:pt idx="35">
                  <c:v>-0.33206489936391514</c:v>
                </c:pt>
                <c:pt idx="36">
                  <c:v>-0.33333333333333331</c:v>
                </c:pt>
                <c:pt idx="37">
                  <c:v>-0.33206489936391514</c:v>
                </c:pt>
                <c:pt idx="38">
                  <c:v>-0.32826925100406934</c:v>
                </c:pt>
                <c:pt idx="39">
                  <c:v>-0.3219752754296894</c:v>
                </c:pt>
                <c:pt idx="40">
                  <c:v>-0.31323087359530277</c:v>
                </c:pt>
                <c:pt idx="41">
                  <c:v>-0.30210259567888331</c:v>
                </c:pt>
                <c:pt idx="42">
                  <c:v>-0.28867513459481287</c:v>
                </c:pt>
                <c:pt idx="43">
                  <c:v>-0.27305068142966393</c:v>
                </c:pt>
                <c:pt idx="44">
                  <c:v>-0.25534814770632597</c:v>
                </c:pt>
                <c:pt idx="45">
                  <c:v>-0.23570226039551584</c:v>
                </c:pt>
                <c:pt idx="46">
                  <c:v>-0.21426253656217978</c:v>
                </c:pt>
                <c:pt idx="47">
                  <c:v>-0.19119214545034871</c:v>
                </c:pt>
                <c:pt idx="48">
                  <c:v>-0.16666666666666666</c:v>
                </c:pt>
                <c:pt idx="49">
                  <c:v>-0.14087275391356646</c:v>
                </c:pt>
                <c:pt idx="50">
                  <c:v>-0.1140067144418896</c:v>
                </c:pt>
                <c:pt idx="51">
                  <c:v>-8.6273015034173575E-2</c:v>
                </c:pt>
                <c:pt idx="52">
                  <c:v>-5.7882725888976805E-2</c:v>
                </c:pt>
                <c:pt idx="53">
                  <c:v>-2.9051914249219379E-2</c:v>
                </c:pt>
                <c:pt idx="54">
                  <c:v>0</c:v>
                </c:pt>
                <c:pt idx="55">
                  <c:v>2.9051914249219411E-2</c:v>
                </c:pt>
                <c:pt idx="56">
                  <c:v>5.7882725888976763E-2</c:v>
                </c:pt>
                <c:pt idx="57">
                  <c:v>8.6273015034173617E-2</c:v>
                </c:pt>
                <c:pt idx="58">
                  <c:v>0.11400671444188956</c:v>
                </c:pt>
                <c:pt idx="59">
                  <c:v>0.14087275391356643</c:v>
                </c:pt>
                <c:pt idx="60">
                  <c:v>0.16666666666666666</c:v>
                </c:pt>
                <c:pt idx="61">
                  <c:v>0.19119214545034871</c:v>
                </c:pt>
                <c:pt idx="62">
                  <c:v>0.21426253656217978</c:v>
                </c:pt>
                <c:pt idx="63">
                  <c:v>0.23570226039551581</c:v>
                </c:pt>
                <c:pt idx="64">
                  <c:v>0.25534814770632597</c:v>
                </c:pt>
                <c:pt idx="65">
                  <c:v>0.27305068142966393</c:v>
                </c:pt>
                <c:pt idx="66">
                  <c:v>0.28867513459481287</c:v>
                </c:pt>
                <c:pt idx="67">
                  <c:v>0.30210259567888331</c:v>
                </c:pt>
                <c:pt idx="68">
                  <c:v>0.31323087359530277</c:v>
                </c:pt>
                <c:pt idx="69">
                  <c:v>0.3219752754296894</c:v>
                </c:pt>
                <c:pt idx="70">
                  <c:v>0.32826925100406934</c:v>
                </c:pt>
                <c:pt idx="71">
                  <c:v>0.33206489936391514</c:v>
                </c:pt>
                <c:pt idx="72">
                  <c:v>0.33333333333333331</c:v>
                </c:pt>
              </c:numCache>
            </c:numRef>
          </c:xVal>
          <c:yVal>
            <c:numRef>
              <c:f>Smith!$BY$2:$BY$74</c:f>
              <c:numCache>
                <c:formatCode>0.000</c:formatCode>
                <c:ptCount val="73"/>
                <c:pt idx="0">
                  <c:v>0</c:v>
                </c:pt>
                <c:pt idx="1">
                  <c:v>2.9051914249219386E-2</c:v>
                </c:pt>
                <c:pt idx="2">
                  <c:v>5.7882725888976777E-2</c:v>
                </c:pt>
                <c:pt idx="3">
                  <c:v>8.6273015034173575E-2</c:v>
                </c:pt>
                <c:pt idx="4">
                  <c:v>0.11400671444188956</c:v>
                </c:pt>
                <c:pt idx="5">
                  <c:v>0.14087275391356646</c:v>
                </c:pt>
                <c:pt idx="6">
                  <c:v>0.16666666666666666</c:v>
                </c:pt>
                <c:pt idx="7">
                  <c:v>0.19119214545034868</c:v>
                </c:pt>
                <c:pt idx="8">
                  <c:v>0.21426253656217975</c:v>
                </c:pt>
                <c:pt idx="9">
                  <c:v>0.23570226039551581</c:v>
                </c:pt>
                <c:pt idx="10">
                  <c:v>0.25534814770632597</c:v>
                </c:pt>
                <c:pt idx="11">
                  <c:v>0.27305068142966393</c:v>
                </c:pt>
                <c:pt idx="12">
                  <c:v>0.28867513459481287</c:v>
                </c:pt>
                <c:pt idx="13">
                  <c:v>0.30210259567888331</c:v>
                </c:pt>
                <c:pt idx="14">
                  <c:v>0.31323087359530277</c:v>
                </c:pt>
                <c:pt idx="15">
                  <c:v>0.3219752754296894</c:v>
                </c:pt>
                <c:pt idx="16">
                  <c:v>0.32826925100406934</c:v>
                </c:pt>
                <c:pt idx="17">
                  <c:v>0.33206489936391514</c:v>
                </c:pt>
                <c:pt idx="18">
                  <c:v>0.33333333333333331</c:v>
                </c:pt>
                <c:pt idx="19">
                  <c:v>0.33206489936391514</c:v>
                </c:pt>
                <c:pt idx="20">
                  <c:v>0.32826925100406934</c:v>
                </c:pt>
                <c:pt idx="21">
                  <c:v>0.3219752754296894</c:v>
                </c:pt>
                <c:pt idx="22">
                  <c:v>0.31323087359530277</c:v>
                </c:pt>
                <c:pt idx="23">
                  <c:v>0.30210259567888331</c:v>
                </c:pt>
                <c:pt idx="24">
                  <c:v>0.28867513459481287</c:v>
                </c:pt>
                <c:pt idx="25">
                  <c:v>0.27305068142966388</c:v>
                </c:pt>
                <c:pt idx="26">
                  <c:v>0.25534814770632597</c:v>
                </c:pt>
                <c:pt idx="27">
                  <c:v>0.23570226039551584</c:v>
                </c:pt>
                <c:pt idx="28">
                  <c:v>0.21426253656217981</c:v>
                </c:pt>
                <c:pt idx="29">
                  <c:v>0.19119214545034863</c:v>
                </c:pt>
                <c:pt idx="30">
                  <c:v>0.16666666666666666</c:v>
                </c:pt>
                <c:pt idx="31">
                  <c:v>0.14087275391356649</c:v>
                </c:pt>
                <c:pt idx="32">
                  <c:v>0.11400671444188962</c:v>
                </c:pt>
                <c:pt idx="33">
                  <c:v>8.6273015034173672E-2</c:v>
                </c:pt>
                <c:pt idx="34">
                  <c:v>5.7882725888976756E-2</c:v>
                </c:pt>
                <c:pt idx="35">
                  <c:v>2.9051914249219397E-2</c:v>
                </c:pt>
                <c:pt idx="36">
                  <c:v>0</c:v>
                </c:pt>
                <c:pt idx="37">
                  <c:v>-2.9051914249219386E-2</c:v>
                </c:pt>
                <c:pt idx="38">
                  <c:v>-5.7882725888976777E-2</c:v>
                </c:pt>
                <c:pt idx="39">
                  <c:v>-8.6273015034173575E-2</c:v>
                </c:pt>
                <c:pt idx="40">
                  <c:v>-0.11400671444188956</c:v>
                </c:pt>
                <c:pt idx="41">
                  <c:v>-0.14087275391356646</c:v>
                </c:pt>
                <c:pt idx="42">
                  <c:v>-0.16666666666666666</c:v>
                </c:pt>
                <c:pt idx="43">
                  <c:v>-0.19119214545034868</c:v>
                </c:pt>
                <c:pt idx="44">
                  <c:v>-0.21426253656217975</c:v>
                </c:pt>
                <c:pt idx="45">
                  <c:v>-0.23570226039551581</c:v>
                </c:pt>
                <c:pt idx="46">
                  <c:v>-0.25534814770632597</c:v>
                </c:pt>
                <c:pt idx="47">
                  <c:v>-0.27305068142966393</c:v>
                </c:pt>
                <c:pt idx="48">
                  <c:v>-0.28867513459481287</c:v>
                </c:pt>
                <c:pt idx="49">
                  <c:v>-0.30210259567888331</c:v>
                </c:pt>
                <c:pt idx="50">
                  <c:v>-0.31323087359530277</c:v>
                </c:pt>
                <c:pt idx="51">
                  <c:v>-0.3219752754296894</c:v>
                </c:pt>
                <c:pt idx="52">
                  <c:v>-0.32826925100406934</c:v>
                </c:pt>
                <c:pt idx="53">
                  <c:v>-0.33206489936391514</c:v>
                </c:pt>
                <c:pt idx="54">
                  <c:v>-0.33333333333333331</c:v>
                </c:pt>
                <c:pt idx="55">
                  <c:v>-0.33206489936391514</c:v>
                </c:pt>
                <c:pt idx="56">
                  <c:v>-0.32826925100406934</c:v>
                </c:pt>
                <c:pt idx="57">
                  <c:v>-0.3219752754296894</c:v>
                </c:pt>
                <c:pt idx="58">
                  <c:v>-0.31323087359530277</c:v>
                </c:pt>
                <c:pt idx="59">
                  <c:v>-0.30210259567888331</c:v>
                </c:pt>
                <c:pt idx="60">
                  <c:v>-0.28867513459481287</c:v>
                </c:pt>
                <c:pt idx="61">
                  <c:v>-0.27305068142966388</c:v>
                </c:pt>
                <c:pt idx="62">
                  <c:v>-0.25534814770632597</c:v>
                </c:pt>
                <c:pt idx="63">
                  <c:v>-0.23570226039551584</c:v>
                </c:pt>
                <c:pt idx="64">
                  <c:v>-0.21426253656217981</c:v>
                </c:pt>
                <c:pt idx="65">
                  <c:v>-0.19119214545034863</c:v>
                </c:pt>
                <c:pt idx="66">
                  <c:v>-0.16666666666666666</c:v>
                </c:pt>
                <c:pt idx="67">
                  <c:v>-0.14087275391356649</c:v>
                </c:pt>
                <c:pt idx="68">
                  <c:v>-0.11400671444188962</c:v>
                </c:pt>
                <c:pt idx="69">
                  <c:v>-8.6273015034173672E-2</c:v>
                </c:pt>
                <c:pt idx="70">
                  <c:v>-5.7882725888976756E-2</c:v>
                </c:pt>
                <c:pt idx="71">
                  <c:v>-2.9051914249219397E-2</c:v>
                </c:pt>
                <c:pt idx="7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210E-413E-91C3-46D026882678}"/>
            </c:ext>
          </c:extLst>
        </c:ser>
        <c:ser>
          <c:idx val="0"/>
          <c:order val="17"/>
          <c:tx>
            <c:v>Primary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[0]!SmithX</c:f>
              <c:numCache>
                <c:formatCode>0.000</c:formatCode>
                <c:ptCount val="10"/>
                <c:pt idx="0">
                  <c:v>0.59857337212090922</c:v>
                </c:pt>
                <c:pt idx="1">
                  <c:v>0.49448772394336232</c:v>
                </c:pt>
                <c:pt idx="2">
                  <c:v>0.37734828601631815</c:v>
                </c:pt>
                <c:pt idx="3">
                  <c:v>0.26594474622146436</c:v>
                </c:pt>
                <c:pt idx="4">
                  <c:v>0.19061217558408483</c:v>
                </c:pt>
                <c:pt idx="5">
                  <c:v>0.22534766453993746</c:v>
                </c:pt>
                <c:pt idx="6">
                  <c:v>0.31226679638819066</c:v>
                </c:pt>
                <c:pt idx="7">
                  <c:v>0.41036677882157968</c:v>
                </c:pt>
                <c:pt idx="8">
                  <c:v>0.49917476330877963</c:v>
                </c:pt>
                <c:pt idx="9">
                  <c:v>0.57809947075540058</c:v>
                </c:pt>
              </c:numCache>
            </c:numRef>
          </c:xVal>
          <c:yVal>
            <c:numRef>
              <c:f>[0]!SmithY</c:f>
              <c:numCache>
                <c:formatCode>0.000</c:formatCode>
                <c:ptCount val="10"/>
                <c:pt idx="0">
                  <c:v>-0.46124306828238287</c:v>
                </c:pt>
                <c:pt idx="1">
                  <c:v>-0.45165277010749894</c:v>
                </c:pt>
                <c:pt idx="2">
                  <c:v>-0.40572067545738344</c:v>
                </c:pt>
                <c:pt idx="3">
                  <c:v>-0.31043509234023581</c:v>
                </c:pt>
                <c:pt idx="4">
                  <c:v>-0.16741032883405976</c:v>
                </c:pt>
                <c:pt idx="5">
                  <c:v>0.14678191434516008</c:v>
                </c:pt>
                <c:pt idx="6">
                  <c:v>0.25496249112327368</c:v>
                </c:pt>
                <c:pt idx="7">
                  <c:v>0.31919684344642074</c:v>
                </c:pt>
                <c:pt idx="8">
                  <c:v>0.34956803220429833</c:v>
                </c:pt>
                <c:pt idx="9">
                  <c:v>0.3574559761589669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210E-413E-91C3-46D026882678}"/>
            </c:ext>
          </c:extLst>
        </c:ser>
        <c:ser>
          <c:idx val="16"/>
          <c:order val="18"/>
          <c:tx>
            <c:v>Snapshot 1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0000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[0]!SmithSnapX</c:f>
              <c:numCache>
                <c:formatCode>0.000</c:formatCode>
                <c:ptCount val="10"/>
                <c:pt idx="0">
                  <c:v>0.58011503192254299</c:v>
                </c:pt>
                <c:pt idx="1">
                  <c:v>0.46490345793386156</c:v>
                </c:pt>
                <c:pt idx="2">
                  <c:v>0.3338237580863605</c:v>
                </c:pt>
                <c:pt idx="3">
                  <c:v>0.21039670992720205</c:v>
                </c:pt>
                <c:pt idx="4">
                  <c:v>0.13321157531264333</c:v>
                </c:pt>
                <c:pt idx="5">
                  <c:v>0.2016592751511424</c:v>
                </c:pt>
                <c:pt idx="6">
                  <c:v>0.30815917005737808</c:v>
                </c:pt>
                <c:pt idx="7">
                  <c:v>0.41606263706494068</c:v>
                </c:pt>
                <c:pt idx="8">
                  <c:v>0.51517949077783909</c:v>
                </c:pt>
                <c:pt idx="9">
                  <c:v>0.59693701331959148</c:v>
                </c:pt>
              </c:numCache>
            </c:numRef>
          </c:xVal>
          <c:yVal>
            <c:numRef>
              <c:f>[0]!SmithSnapY</c:f>
              <c:numCache>
                <c:formatCode>0.000</c:formatCode>
                <c:ptCount val="10"/>
                <c:pt idx="0">
                  <c:v>-0.48370394174964682</c:v>
                </c:pt>
                <c:pt idx="1">
                  <c:v>-0.47411816451557048</c:v>
                </c:pt>
                <c:pt idx="2">
                  <c:v>-0.42199054099447753</c:v>
                </c:pt>
                <c:pt idx="3">
                  <c:v>-0.31091200347290332</c:v>
                </c:pt>
                <c:pt idx="4">
                  <c:v>-0.1443271141359283</c:v>
                </c:pt>
                <c:pt idx="5">
                  <c:v>0.20152550399639757</c:v>
                </c:pt>
                <c:pt idx="6">
                  <c:v>0.30785765103557539</c:v>
                </c:pt>
                <c:pt idx="7">
                  <c:v>0.36424024678259953</c:v>
                </c:pt>
                <c:pt idx="8">
                  <c:v>0.38484406648847969</c:v>
                </c:pt>
                <c:pt idx="9">
                  <c:v>0.38445826668346916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210E-413E-91C3-46D026882678}"/>
            </c:ext>
          </c:extLst>
        </c:ser>
        <c:ser>
          <c:idx val="20"/>
          <c:order val="19"/>
          <c:tx>
            <c:v>Snapshot 2</c:v>
          </c:tx>
          <c:spPr>
            <a:ln w="25400">
              <a:solidFill>
                <a:srgbClr val="00FF0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[0]!SmithSnap2X</c:f>
              <c:numCache>
                <c:formatCode>0.000</c:formatCode>
                <c:ptCount val="10"/>
                <c:pt idx="0">
                  <c:v>0.61573035084194527</c:v>
                </c:pt>
                <c:pt idx="1">
                  <c:v>0.50452856959270465</c:v>
                </c:pt>
                <c:pt idx="2">
                  <c:v>0.36949008012118606</c:v>
                </c:pt>
                <c:pt idx="3">
                  <c:v>0.22705530435935375</c:v>
                </c:pt>
                <c:pt idx="4">
                  <c:v>0.11537608417873656</c:v>
                </c:pt>
                <c:pt idx="5">
                  <c:v>0.1302184946036426</c:v>
                </c:pt>
                <c:pt idx="6">
                  <c:v>0.23867319062613418</c:v>
                </c:pt>
                <c:pt idx="7">
                  <c:v>0.35888577690190915</c:v>
                </c:pt>
                <c:pt idx="8">
                  <c:v>0.47230209878687551</c:v>
                </c:pt>
                <c:pt idx="9">
                  <c:v>0.56623281449619745</c:v>
                </c:pt>
              </c:numCache>
            </c:numRef>
          </c:xVal>
          <c:yVal>
            <c:numRef>
              <c:f>[0]!SmithSnap2Y</c:f>
              <c:numCache>
                <c:formatCode>0.000</c:formatCode>
                <c:ptCount val="10"/>
                <c:pt idx="0">
                  <c:v>-0.49714106697544563</c:v>
                </c:pt>
                <c:pt idx="1">
                  <c:v>-0.50293966021374703</c:v>
                </c:pt>
                <c:pt idx="2">
                  <c:v>-0.4725612551138868</c:v>
                </c:pt>
                <c:pt idx="3">
                  <c:v>-0.38382793948825955</c:v>
                </c:pt>
                <c:pt idx="4">
                  <c:v>-0.22641398192062967</c:v>
                </c:pt>
                <c:pt idx="5">
                  <c:v>0.16530521576945564</c:v>
                </c:pt>
                <c:pt idx="6">
                  <c:v>0.30161942562902544</c:v>
                </c:pt>
                <c:pt idx="7">
                  <c:v>0.3773818612203006</c:v>
                </c:pt>
                <c:pt idx="8">
                  <c:v>0.40742158833667053</c:v>
                </c:pt>
                <c:pt idx="9">
                  <c:v>0.41009918047573152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210E-413E-91C3-46D026882678}"/>
            </c:ext>
          </c:extLst>
        </c:ser>
        <c:ser>
          <c:idx val="21"/>
          <c:order val="20"/>
          <c:tx>
            <c:v>Snapshot 3</c:v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FF00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[0]!SmithSnap3X</c:f>
              <c:numCache>
                <c:formatCode>0.000</c:formatCode>
                <c:ptCount val="10"/>
                <c:pt idx="0">
                  <c:v>0.6014156739342944</c:v>
                </c:pt>
                <c:pt idx="1">
                  <c:v>0.49136208460860342</c:v>
                </c:pt>
                <c:pt idx="2">
                  <c:v>0.36298869728545496</c:v>
                </c:pt>
                <c:pt idx="3">
                  <c:v>0.23559885627368993</c:v>
                </c:pt>
                <c:pt idx="4">
                  <c:v>0.1452442710245305</c:v>
                </c:pt>
                <c:pt idx="5">
                  <c:v>0.18164228655599551</c:v>
                </c:pt>
                <c:pt idx="6">
                  <c:v>0.28228304414902344</c:v>
                </c:pt>
                <c:pt idx="7">
                  <c:v>0.39052183534872931</c:v>
                </c:pt>
                <c:pt idx="8">
                  <c:v>0.49289695357578261</c:v>
                </c:pt>
                <c:pt idx="9">
                  <c:v>0.57851881033924679</c:v>
                </c:pt>
              </c:numCache>
            </c:numRef>
          </c:xVal>
          <c:yVal>
            <c:numRef>
              <c:f>[0]!SmithSnap3Y</c:f>
              <c:numCache>
                <c:formatCode>0.000</c:formatCode>
                <c:ptCount val="10"/>
                <c:pt idx="0">
                  <c:v>-0.48178714932272138</c:v>
                </c:pt>
                <c:pt idx="1">
                  <c:v>-0.47863554740230252</c:v>
                </c:pt>
                <c:pt idx="2">
                  <c:v>-0.43740770839846416</c:v>
                </c:pt>
                <c:pt idx="3">
                  <c:v>-0.34031919388646936</c:v>
                </c:pt>
                <c:pt idx="4">
                  <c:v>-0.1848215450126868</c:v>
                </c:pt>
                <c:pt idx="5">
                  <c:v>0.16867915154733401</c:v>
                </c:pt>
                <c:pt idx="6">
                  <c:v>0.28733388649438391</c:v>
                </c:pt>
                <c:pt idx="7">
                  <c:v>0.35418226949894421</c:v>
                </c:pt>
                <c:pt idx="8">
                  <c:v>0.38174040388116048</c:v>
                </c:pt>
                <c:pt idx="9">
                  <c:v>0.38542992819561095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210E-413E-91C3-46D026882678}"/>
            </c:ext>
          </c:extLst>
        </c:ser>
        <c:ser>
          <c:idx val="22"/>
          <c:order val="21"/>
          <c:tx>
            <c:v>Snapshot 4</c:v>
          </c:tx>
          <c:spPr>
            <a:ln w="25400">
              <a:solidFill>
                <a:srgbClr val="00FFFF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00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[0]!SmithSnap4X</c:f>
              <c:numCache>
                <c:formatCode>0.000</c:formatCode>
                <c:ptCount val="1"/>
              </c:numCache>
            </c:numRef>
          </c:xVal>
          <c:yVal>
            <c:numRef>
              <c:f>[0]!SmithSnap4Y</c:f>
              <c:numCache>
                <c:formatCode>0.000</c:formatCode>
                <c:ptCount val="1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210E-413E-91C3-46D026882678}"/>
            </c:ext>
          </c:extLst>
        </c:ser>
        <c:ser>
          <c:idx val="7"/>
          <c:order val="22"/>
          <c:tx>
            <c:v>Mark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[0]!SmithMarkX</c:f>
              <c:numCache>
                <c:formatCode>0.000</c:formatCode>
                <c:ptCount val="1"/>
                <c:pt idx="0">
                  <c:v>0.59857337212090922</c:v>
                </c:pt>
              </c:numCache>
            </c:numRef>
          </c:xVal>
          <c:yVal>
            <c:numRef>
              <c:f>[0]!SmithMarkY</c:f>
              <c:numCache>
                <c:formatCode>0.000</c:formatCode>
                <c:ptCount val="1"/>
                <c:pt idx="0">
                  <c:v>-0.46124306828238287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210E-413E-91C3-46D026882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947632"/>
        <c:axId val="1"/>
      </c:scatterChart>
      <c:valAx>
        <c:axId val="479947632"/>
        <c:scaling>
          <c:orientation val="minMax"/>
          <c:max val="1.0001"/>
          <c:min val="-1.0001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175">
            <a:solidFill>
              <a:srgbClr val="C0C0C0"/>
            </a:solidFill>
            <a:prstDash val="solid"/>
          </a:ln>
        </c:spPr>
        <c:crossAx val="1"/>
        <c:crosses val="autoZero"/>
        <c:crossBetween val="midCat"/>
        <c:majorUnit val="1"/>
        <c:minorUnit val="1"/>
      </c:valAx>
      <c:valAx>
        <c:axId val="1"/>
        <c:scaling>
          <c:orientation val="minMax"/>
          <c:max val="1.0001"/>
          <c:min val="-1.0001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9525">
            <a:noFill/>
          </a:ln>
        </c:spPr>
        <c:crossAx val="479947632"/>
        <c:crosses val="autoZero"/>
        <c:crossBetween val="midCat"/>
        <c:majorUnit val="1"/>
        <c:minorUnit val="1"/>
      </c:valAx>
      <c:spPr>
        <a:solidFill>
          <a:srgbClr val="FFFFFF"/>
        </a:solidFill>
        <a:ln w="25400">
          <a:noFill/>
        </a:ln>
      </c:spPr>
    </c:plotArea>
    <c:plotVisOnly val="0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BD0D-7434-4DCB-9DB4-E036AC45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3D2D5-39FF-4B31-8FC8-32E377E1C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B416-BC85-4A9F-927E-480483B6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342BB-E9A4-4357-96D7-0B8813DF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D8A02-004F-4F02-B35A-8099AE29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B3F2-3A8C-4817-99AE-BEE96608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BB7A4-3057-493B-A2DE-5E9DC1AE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2094F-07D4-4626-805D-09D593B5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A1534-BD95-4AA2-9AE0-0064DABE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77960-C92C-4521-8E29-0F847C86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6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F8E8F-AE21-4A49-A0D7-365591F58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6EC25-BE23-40EE-A1AD-285B7608C7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EBAFC-D674-412C-AA25-70A4C247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75EF0-9A06-4098-BBBC-A33E2E2F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F98B1-F358-4960-B9FA-2CA9E30E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753B-BC4E-42E7-BD74-32EFC637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2E76F-0DC8-4309-8B35-6F669D9BF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CEC6-B5BE-4089-BA9E-D9803F25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EF86D-CB63-4722-BA75-EB8EE1E6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5AE0B-CB51-4B83-9C38-B83A1108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5C795-2E7D-4B3E-967C-A43B0A97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5EEB2-57F0-40E0-9094-82DBDAE6C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BCB8-B08C-45B6-AD70-271B1CFE5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64A6-80FE-4F3B-885B-DC0C81629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BFCB3-3615-46EF-9BD1-0D0E2736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A4C5-75BF-4E01-9EC1-B44D4434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4F19-2719-4A77-9385-8BA285605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31ED5-44F7-4AC8-A0CE-29CA434EC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714AA-ED1E-4A08-B0BE-96799E9F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936C6-34BF-4469-80EE-2CC263E5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42DA4-AB0F-45F3-8340-B56D9C9B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86C4-91B2-4865-89EF-F646A0DE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79CE8-D9AA-48F1-9A34-E14F558AD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5DA0F-C9F5-4B70-80B9-BD2C078D1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A14C4-DEE6-4913-B65F-A8C525A50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BC4E9F-4A2B-4513-884C-E43100DCA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0CBD16-FBA3-4613-9744-1DDC82E9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2A181-E065-432F-AE4D-352C75EE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42528-1233-4516-A993-F46C2143C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EE1D-98C7-4304-B433-29701BA8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18EAD-2E0C-4572-85F8-18ECC931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F1097-31C6-4836-A143-5DBF60FB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AB502-BFD0-4B4C-B942-961CAAC7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9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4929F-4B0F-4A77-A831-71ACD4D3F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B9AD7-558B-43DE-9138-FCEF3B3B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9C978-3544-4F2E-A1B3-AF80CDE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0C27-5537-4754-AA58-47414AC8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21AE6-57E2-46DC-8EB5-698CEE48A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DA2E-EB7C-4040-A508-8C683A1C9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7B942-0093-4322-9678-1C4A3B02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99C2F-5B5A-4F0F-B317-DA27AD77F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C2E92-923C-4E8D-B051-BD0E7A77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5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C973E-4552-4CD3-8475-3C8828957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A9DEEA-A84D-4276-91ED-E0BF54DAD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2EA8F-599C-434D-99E2-21D31C644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89980-0F01-4E72-B732-F9AE6DD3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A2717-5177-4B47-9334-1C583E1B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AA299-B348-4387-B95D-E3181174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CE74E-F300-4D99-87A5-30DBCE9E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B2EDF-E0DD-4484-A617-E5046C3B3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149C-9229-4F18-9959-63E0299B5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B003D-EF1E-4EC3-BD82-E0745F2BF5D7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1B283-40F6-42D3-A3B5-AB8C1679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D91E2-902D-425E-85FE-D8B52DEC0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BABD-1468-4EB5-8D5E-B0200FEE8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0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ncjweb.com/features/QEX-Leeson-Broadband-Dipole.pdf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34A0E-FFE7-48B9-A488-D40DE3F0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433"/>
            <a:ext cx="10515600" cy="1841845"/>
          </a:xfrm>
        </p:spPr>
        <p:txBody>
          <a:bodyPr/>
          <a:lstStyle/>
          <a:p>
            <a:pPr algn="ctr"/>
            <a:r>
              <a:rPr lang="en-US" dirty="0"/>
              <a:t>Increasing the bandwidth of a low 80 meter dipole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F3B75-C625-4DA7-B081-12B0E9C11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5483"/>
            <a:ext cx="10515600" cy="184184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“Leeson” match uses ½ wavelength of 50 Ohm coax followed by ¼ wavelength of 75 Ohm line. It is most effective on high dipoles which have input impedance close to 75 Ohms.</a:t>
            </a:r>
          </a:p>
          <a:p>
            <a:r>
              <a:rPr lang="en-US" dirty="0">
                <a:solidFill>
                  <a:schemeClr val="tx1"/>
                </a:solidFill>
              </a:rPr>
              <a:t>This presentation describes results obtained feeding an inverted Vee with the center at 45 feet and a shallow apex angle.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05AF0-A3A7-437A-AC21-701D2990624D}"/>
              </a:ext>
            </a:extLst>
          </p:cNvPr>
          <p:cNvSpPr/>
          <p:nvPr/>
        </p:nvSpPr>
        <p:spPr>
          <a:xfrm>
            <a:off x="2738511" y="60896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http://ncjweb.com/features/QEX-Leeson-Broadband-Dipole.pdf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65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E40F0B-5BB7-4E32-93F7-06200755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</a:t>
            </a:r>
            <a:r>
              <a:rPr lang="en-US" dirty="0" err="1"/>
              <a:t>feedpoint</a:t>
            </a:r>
            <a:r>
              <a:rPr lang="en-US" dirty="0"/>
              <a:t> impedance after </a:t>
            </a:r>
            <a:r>
              <a:rPr lang="en-US" dirty="0" err="1"/>
              <a:t>balun</a:t>
            </a:r>
            <a:br>
              <a:rPr lang="en-US" dirty="0"/>
            </a:br>
            <a:r>
              <a:rPr lang="en-US" sz="2800" dirty="0"/>
              <a:t>Resonant frequency 50 kHz lower than model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D32703-4EC9-40C0-B90B-5EBE46984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91" y="1760909"/>
            <a:ext cx="10164417" cy="50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5BDC5-7F26-48F3-B557-DB800BB3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Resistance is 60 Ohm at resonance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838F2-FF0A-42F1-B5E9-DB05F07B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1415344"/>
            <a:ext cx="10853530" cy="54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1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FF49-335C-4152-B07C-AE7A3295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110 feet of coax</a:t>
            </a:r>
            <a:br>
              <a:rPr lang="en-US" dirty="0"/>
            </a:br>
            <a:r>
              <a:rPr lang="en-US" sz="2800" dirty="0"/>
              <a:t>Bandwidth for VSWR=2 is 150 kHz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58730-6656-459A-8C38-F4F6D5B7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47" y="1497496"/>
            <a:ext cx="10689705" cy="5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7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0B01C-51FC-49AC-8720-15EAB73F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80"/>
            <a:ext cx="10515600" cy="1325563"/>
          </a:xfrm>
        </p:spPr>
        <p:txBody>
          <a:bodyPr/>
          <a:lstStyle/>
          <a:p>
            <a:r>
              <a:rPr lang="en-US" dirty="0"/>
              <a:t>Adding 90 degree of RG-11 75 Ohm line</a:t>
            </a:r>
            <a:br>
              <a:rPr lang="en-US" dirty="0"/>
            </a:br>
            <a:r>
              <a:rPr lang="en-US" sz="2800" dirty="0"/>
              <a:t>Bandwidth for VSWR=2 is 235 kHz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8CA0E-3157-4A74-AC9B-E650CC43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26" y="1476814"/>
            <a:ext cx="10730948" cy="53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57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BCFE-3B0C-409B-B9C5-91B7C4F0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Simsmith</a:t>
            </a:r>
            <a:r>
              <a:rPr lang="en-US" dirty="0"/>
              <a:t> simulation tracks measurement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90350-1BE2-49D5-B25F-B93693BD8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706" y="2771570"/>
            <a:ext cx="2646294" cy="2646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19351-5ADF-4502-833A-DCD61252E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4" y="1584669"/>
            <a:ext cx="9324961" cy="5020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99E81E-1A72-4F97-A932-0773874CF1C8}"/>
              </a:ext>
            </a:extLst>
          </p:cNvPr>
          <p:cNvSpPr txBox="1"/>
          <p:nvPr/>
        </p:nvSpPr>
        <p:spPr>
          <a:xfrm>
            <a:off x="5554699" y="34290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24794-141C-4B1A-AFF2-136B5B846208}"/>
              </a:ext>
            </a:extLst>
          </p:cNvPr>
          <p:cNvSpPr txBox="1"/>
          <p:nvPr/>
        </p:nvSpPr>
        <p:spPr>
          <a:xfrm>
            <a:off x="7158416" y="4627000"/>
            <a:ext cx="1962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 after </a:t>
            </a:r>
          </a:p>
          <a:p>
            <a:r>
              <a:rPr lang="en-US" dirty="0"/>
              <a:t>“Leeson” matching</a:t>
            </a:r>
          </a:p>
        </p:txBody>
      </p:sp>
    </p:spTree>
    <p:extLst>
      <p:ext uri="{BB962C8B-B14F-4D97-AF65-F5344CB8AC3E}">
        <p14:creationId xmlns:p14="http://schemas.microsoft.com/office/powerpoint/2010/main" val="712292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48E3-CD05-4576-B696-265B5C59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764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shows shortening 50 Ohm line by 2 feet is optimum</a:t>
            </a:r>
            <a:br>
              <a:rPr lang="en-US" dirty="0"/>
            </a:br>
            <a:r>
              <a:rPr lang="en-US" sz="2800" dirty="0"/>
              <a:t>2 dB bandwidth is doubled from 150 to 300 kHz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E4EF3-493F-4664-8BD5-5EAE96FC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8" y="1546918"/>
            <a:ext cx="9865478" cy="5311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FAA0D-31E7-4EA4-9221-C88588F98C98}"/>
              </a:ext>
            </a:extLst>
          </p:cNvPr>
          <p:cNvSpPr txBox="1"/>
          <p:nvPr/>
        </p:nvSpPr>
        <p:spPr>
          <a:xfrm>
            <a:off x="8621455" y="4844146"/>
            <a:ext cx="2015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 after</a:t>
            </a:r>
          </a:p>
          <a:p>
            <a:r>
              <a:rPr lang="en-US" dirty="0"/>
              <a:t>“Leeson” matching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48D19-07A3-481E-8FB3-745A23826899}"/>
              </a:ext>
            </a:extLst>
          </p:cNvPr>
          <p:cNvSpPr txBox="1"/>
          <p:nvPr/>
        </p:nvSpPr>
        <p:spPr>
          <a:xfrm>
            <a:off x="8480779" y="324433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2729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655C-EDFE-4426-95AC-C2483AA4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 Ohm line shortened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77F65-4B6A-4C56-A0BB-D3EBEE0BB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86" y="1510748"/>
            <a:ext cx="10663279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9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1C7C-68C1-44AA-891E-84CD420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analyzer data plotted in </a:t>
            </a:r>
            <a:r>
              <a:rPr lang="en-US" dirty="0" err="1"/>
              <a:t>Simsmith</a:t>
            </a:r>
            <a:r>
              <a:rPr lang="en-US" dirty="0"/>
              <a:t> to show VSWR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88AEA-EABB-4F9F-B83A-8FBB2BF6B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45"/>
          <a:stretch/>
        </p:blipFill>
        <p:spPr>
          <a:xfrm>
            <a:off x="3240156" y="1845696"/>
            <a:ext cx="5711687" cy="501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1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4387-4010-4DED-8117-17836B6B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4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better performance shown in literature?</a:t>
            </a:r>
            <a:br>
              <a:rPr lang="en-US" dirty="0"/>
            </a:br>
            <a:r>
              <a:rPr lang="en-US" dirty="0"/>
              <a:t>Published articles are for “high” dipoles.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0FFBF-1D2A-4079-84AB-7A28105DB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97" y="1342386"/>
            <a:ext cx="5225954" cy="4534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CB9F8-C9B7-4B47-B824-EF2FCFCB094D}"/>
              </a:ext>
            </a:extLst>
          </p:cNvPr>
          <p:cNvSpPr txBox="1"/>
          <p:nvPr/>
        </p:nvSpPr>
        <p:spPr>
          <a:xfrm>
            <a:off x="5049975" y="3447495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 foot apex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B066A-2BBA-4DF3-9171-B426C002B097}"/>
              </a:ext>
            </a:extLst>
          </p:cNvPr>
          <p:cNvSpPr txBox="1"/>
          <p:nvPr/>
        </p:nvSpPr>
        <p:spPr>
          <a:xfrm>
            <a:off x="3291904" y="3447495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foot apex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46657-55E1-43AC-B08D-75FA2406E858}"/>
              </a:ext>
            </a:extLst>
          </p:cNvPr>
          <p:cNvSpPr txBox="1"/>
          <p:nvPr/>
        </p:nvSpPr>
        <p:spPr>
          <a:xfrm>
            <a:off x="559882" y="5948148"/>
            <a:ext cx="11991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Raising antenna apex from 50 to 75 feet increases </a:t>
            </a:r>
            <a:r>
              <a:rPr lang="en-US" sz="2000" dirty="0" err="1"/>
              <a:t>feedpoint</a:t>
            </a:r>
            <a:r>
              <a:rPr lang="en-US" sz="2000" dirty="0"/>
              <a:t> impedance </a:t>
            </a:r>
            <a:r>
              <a:rPr lang="en-US" sz="2000" b="1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lowers Q (</a:t>
            </a:r>
            <a:r>
              <a:rPr lang="en-US" sz="2000" dirty="0"/>
              <a:t>tighter arc on Smith chart).</a:t>
            </a:r>
          </a:p>
          <a:p>
            <a:r>
              <a:rPr lang="en-US" sz="2000" dirty="0"/>
              <a:t>In other words, the high dipole starts with better bandwidth.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59205-CA26-40CE-88E3-E1A124223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83" y="1198211"/>
            <a:ext cx="3740096" cy="24114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6A384-0C73-44B1-ADE0-DF1447FF0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683" y="3536682"/>
            <a:ext cx="3740096" cy="2411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CA03D2-C437-40C2-8DD0-F7CC2C66A6D0}"/>
              </a:ext>
            </a:extLst>
          </p:cNvPr>
          <p:cNvSpPr txBox="1"/>
          <p:nvPr/>
        </p:nvSpPr>
        <p:spPr>
          <a:xfrm>
            <a:off x="9176168" y="4513156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 foot apex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565A3-56D1-44B8-901A-9CA64BFA48B9}"/>
              </a:ext>
            </a:extLst>
          </p:cNvPr>
          <p:cNvSpPr txBox="1"/>
          <p:nvPr/>
        </p:nvSpPr>
        <p:spPr>
          <a:xfrm>
            <a:off x="9049559" y="2067120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foot apex</a:t>
            </a:r>
          </a:p>
        </p:txBody>
      </p:sp>
    </p:spTree>
    <p:extLst>
      <p:ext uri="{BB962C8B-B14F-4D97-AF65-F5344CB8AC3E}">
        <p14:creationId xmlns:p14="http://schemas.microsoft.com/office/powerpoint/2010/main" val="719359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44881-EA42-4E3A-AF82-CAD6D673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matching with 75 foot apex dipole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DD179-CD29-49BB-9E1C-214775A97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97" y="1420338"/>
            <a:ext cx="10100603" cy="5437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089F3-915F-47F4-8EFF-EC9DFD5E6088}"/>
              </a:ext>
            </a:extLst>
          </p:cNvPr>
          <p:cNvSpPr txBox="1"/>
          <p:nvPr/>
        </p:nvSpPr>
        <p:spPr>
          <a:xfrm>
            <a:off x="7144348" y="5252996"/>
            <a:ext cx="312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 after “Leeson” matching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846FC-66C4-4CDC-8DDE-3C82CA543AA5}"/>
              </a:ext>
            </a:extLst>
          </p:cNvPr>
          <p:cNvSpPr txBox="1"/>
          <p:nvPr/>
        </p:nvSpPr>
        <p:spPr>
          <a:xfrm>
            <a:off x="7144348" y="34290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426939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1EFF-B90A-4E28-B4B1-4B04B8CEC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First inverted Vee modelling </a:t>
            </a:r>
            <a:br>
              <a:rPr lang="en-US" sz="4900" dirty="0"/>
            </a:br>
            <a:r>
              <a:rPr lang="en-US" sz="3100" dirty="0"/>
              <a:t>EZNEC shows lowering ends (inverted V) lowers </a:t>
            </a:r>
            <a:r>
              <a:rPr lang="en-US" sz="3100" dirty="0" err="1"/>
              <a:t>feedpoint</a:t>
            </a:r>
            <a:r>
              <a:rPr lang="en-US" sz="3100" dirty="0"/>
              <a:t> impedance</a:t>
            </a: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3" name="Smith">
            <a:extLst>
              <a:ext uri="{FF2B5EF4-FFF2-40B4-BE49-F238E27FC236}">
                <a16:creationId xmlns:a16="http://schemas.microsoft.com/office/drawing/2014/main" id="{00000000-0008-0000-0C00-00006A28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346490"/>
              </p:ext>
            </p:extLst>
          </p:nvPr>
        </p:nvGraphicFramePr>
        <p:xfrm>
          <a:off x="1033670" y="1533378"/>
          <a:ext cx="6121468" cy="5324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4475EC2-BC99-41C1-B942-92D7B6D65A25}"/>
              </a:ext>
            </a:extLst>
          </p:cNvPr>
          <p:cNvSpPr txBox="1"/>
          <p:nvPr/>
        </p:nvSpPr>
        <p:spPr>
          <a:xfrm>
            <a:off x="4660705" y="3904864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DD2DA-98D6-4E1D-815C-9DF65E377D20}"/>
              </a:ext>
            </a:extLst>
          </p:cNvPr>
          <p:cNvSpPr txBox="1"/>
          <p:nvPr/>
        </p:nvSpPr>
        <p:spPr>
          <a:xfrm>
            <a:off x="3729299" y="3858397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91D14-1164-46E9-AD97-3EC44B648ADA}"/>
              </a:ext>
            </a:extLst>
          </p:cNvPr>
          <p:cNvSpPr/>
          <p:nvPr/>
        </p:nvSpPr>
        <p:spPr>
          <a:xfrm>
            <a:off x="7155138" y="3581846"/>
            <a:ext cx="2688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Apex at 50 feet</a:t>
            </a:r>
          </a:p>
          <a:p>
            <a:r>
              <a:rPr lang="en-US" sz="2400" b="1" dirty="0"/>
              <a:t>Ends at 50, 30, 20 ft</a:t>
            </a:r>
          </a:p>
        </p:txBody>
      </p:sp>
    </p:spTree>
    <p:extLst>
      <p:ext uri="{BB962C8B-B14F-4D97-AF65-F5344CB8AC3E}">
        <p14:creationId xmlns:p14="http://schemas.microsoft.com/office/powerpoint/2010/main" val="3852511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F49D-2930-414E-839A-C5FE64B15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 second order matching circuit can also be used to “double tune” an antenna for increased bandwidth at lower VSWR. However component values may not really  be practical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CFAA5-F414-4D2C-9FD8-8443FE96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35325"/>
            <a:ext cx="9144000" cy="4922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C045F-6245-4331-9368-E5969D3B12E4}"/>
              </a:ext>
            </a:extLst>
          </p:cNvPr>
          <p:cNvSpPr txBox="1"/>
          <p:nvPr/>
        </p:nvSpPr>
        <p:spPr>
          <a:xfrm>
            <a:off x="8058749" y="324433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D5F09-638D-49F6-971B-EE515B18CFCC}"/>
              </a:ext>
            </a:extLst>
          </p:cNvPr>
          <p:cNvSpPr txBox="1"/>
          <p:nvPr/>
        </p:nvSpPr>
        <p:spPr>
          <a:xfrm>
            <a:off x="8677727" y="5185675"/>
            <a:ext cx="1504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 </a:t>
            </a:r>
          </a:p>
          <a:p>
            <a:r>
              <a:rPr lang="en-US" dirty="0"/>
              <a:t>Tuned with LC</a:t>
            </a:r>
          </a:p>
        </p:txBody>
      </p:sp>
    </p:spTree>
    <p:extLst>
      <p:ext uri="{BB962C8B-B14F-4D97-AF65-F5344CB8AC3E}">
        <p14:creationId xmlns:p14="http://schemas.microsoft.com/office/powerpoint/2010/main" val="393820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F731-715E-46E8-A69F-906BEBED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7176-D14A-4CD1-9647-27A83CBF0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311"/>
            <a:ext cx="10515600" cy="46576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Bandwidth of low dipoles can be substantially increased using “Leeson” matching</a:t>
            </a:r>
          </a:p>
          <a:p>
            <a:pPr lvl="1"/>
            <a:r>
              <a:rPr lang="en-US" dirty="0"/>
              <a:t>For VSWR=2 bandwidth is increased from 150 to nearly 300 kHz in our application</a:t>
            </a:r>
          </a:p>
          <a:p>
            <a:r>
              <a:rPr lang="en-US" dirty="0"/>
              <a:t>Performance is limited by two factors</a:t>
            </a:r>
          </a:p>
          <a:p>
            <a:pPr lvl="1"/>
            <a:r>
              <a:rPr lang="en-US" dirty="0"/>
              <a:t>Lower </a:t>
            </a:r>
            <a:r>
              <a:rPr lang="en-US" dirty="0" err="1"/>
              <a:t>feedpoint</a:t>
            </a:r>
            <a:r>
              <a:rPr lang="en-US" dirty="0"/>
              <a:t> impedance at low heights (62 Ohms for our dipole)</a:t>
            </a:r>
          </a:p>
          <a:p>
            <a:pPr lvl="1"/>
            <a:r>
              <a:rPr lang="en-US" dirty="0"/>
              <a:t>Higher Q at low heights causes extended arc on Smith chart </a:t>
            </a:r>
          </a:p>
          <a:p>
            <a:pPr lvl="2"/>
            <a:r>
              <a:rPr lang="en-US" sz="2400" dirty="0"/>
              <a:t>For this reason inserting a step up transformer from 62 to 75 Ohms would have limited benefit </a:t>
            </a:r>
          </a:p>
          <a:p>
            <a:r>
              <a:rPr lang="en-US" dirty="0"/>
              <a:t>A second order lumped element matching circuit can achieve broader band-width at lower VSWR but component values may not be practical.</a:t>
            </a:r>
          </a:p>
        </p:txBody>
      </p:sp>
    </p:spTree>
    <p:extLst>
      <p:ext uri="{BB962C8B-B14F-4D97-AF65-F5344CB8AC3E}">
        <p14:creationId xmlns:p14="http://schemas.microsoft.com/office/powerpoint/2010/main" val="196385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9B88-8D07-4D9D-A23A-1560C67A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Soil (poor or average) has little effect on impedance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69154-0618-441E-9A4F-E83FAC2A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171" y="1736989"/>
            <a:ext cx="5901794" cy="51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2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1332-5E3B-4D0E-B704-F034991B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result used for matching network analysis</a:t>
            </a:r>
            <a:br>
              <a:rPr lang="en-US" dirty="0"/>
            </a:br>
            <a:r>
              <a:rPr lang="en-US" sz="3100" dirty="0"/>
              <a:t>50 foot apex, 30 ft ends, Zin= 64 Ohms at resonance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FDA55-24F2-4103-94C5-BB3CD79FE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040" y="1759987"/>
            <a:ext cx="5875290" cy="50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9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6A5E-391C-4D01-ACF6-3F107513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5991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Simsmith</a:t>
            </a:r>
            <a:r>
              <a:rPr lang="en-US" dirty="0"/>
              <a:t> modelling of antenna followed by “Leeson” matching sections </a:t>
            </a:r>
            <a:br>
              <a:rPr lang="en-US" dirty="0"/>
            </a:br>
            <a:r>
              <a:rPr lang="en-US" sz="3100" dirty="0"/>
              <a:t>Minimum VSWR is 1.9, bandwidth is excellent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7A729-55CF-4ACE-919C-8451D1963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7" y="1628550"/>
            <a:ext cx="9713843" cy="5229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28C7D-E2C9-4A46-B1B3-9596DE3F3B08}"/>
              </a:ext>
            </a:extLst>
          </p:cNvPr>
          <p:cNvSpPr txBox="1"/>
          <p:nvPr/>
        </p:nvSpPr>
        <p:spPr>
          <a:xfrm>
            <a:off x="6891130" y="342900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FC77C-252E-4204-B32E-538A0AF5A7BD}"/>
              </a:ext>
            </a:extLst>
          </p:cNvPr>
          <p:cNvSpPr txBox="1"/>
          <p:nvPr/>
        </p:nvSpPr>
        <p:spPr>
          <a:xfrm>
            <a:off x="6891130" y="4380761"/>
            <a:ext cx="312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 after “Leeson” matching</a:t>
            </a:r>
          </a:p>
        </p:txBody>
      </p:sp>
    </p:spTree>
    <p:extLst>
      <p:ext uri="{BB962C8B-B14F-4D97-AF65-F5344CB8AC3E}">
        <p14:creationId xmlns:p14="http://schemas.microsoft.com/office/powerpoint/2010/main" val="206569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A533-99E6-4902-9EF2-BCAD9CC5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up the antenna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5A94D-F431-4D20-81FE-11AB723E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5101397"/>
          </a:xfrm>
        </p:spPr>
        <p:txBody>
          <a:bodyPr/>
          <a:lstStyle/>
          <a:p>
            <a:r>
              <a:rPr lang="en-US" sz="2400" dirty="0"/>
              <a:t>Length= 130 feet		</a:t>
            </a:r>
          </a:p>
          <a:p>
            <a:r>
              <a:rPr lang="en-US" sz="2400" dirty="0"/>
              <a:t>Center= 45 feet</a:t>
            </a:r>
          </a:p>
          <a:p>
            <a:r>
              <a:rPr lang="en-US" sz="2400" dirty="0"/>
              <a:t>Ends= 25, 30 feet</a:t>
            </a:r>
          </a:p>
          <a:p>
            <a:r>
              <a:rPr lang="en-US" sz="2400" dirty="0"/>
              <a:t>EZNEC predicts resonant frequency- 3.65 </a:t>
            </a:r>
            <a:r>
              <a:rPr lang="en-US" sz="2400" dirty="0" err="1"/>
              <a:t>mHz</a:t>
            </a:r>
            <a:r>
              <a:rPr lang="en-US" sz="2400" dirty="0"/>
              <a:t>, 63 Ohms input resistance</a:t>
            </a:r>
          </a:p>
          <a:p>
            <a:r>
              <a:rPr lang="en-US" sz="2400" dirty="0" err="1"/>
              <a:t>Balun</a:t>
            </a:r>
            <a:r>
              <a:rPr lang="en-US" sz="2400" dirty="0"/>
              <a:t> is  15T RG400 around #31 toroid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ED513B-3AA0-400F-9181-81912F95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insulator and </a:t>
            </a:r>
            <a:r>
              <a:rPr lang="en-US" dirty="0" err="1"/>
              <a:t>balun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3FA1D-2005-4BBB-A060-BFAE5B1E9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2036594"/>
            <a:ext cx="6428542" cy="482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BAE10-4B6C-4B6E-BC10-676BFBCCB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4382" y="2851345"/>
            <a:ext cx="4579034" cy="34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5E8A7-57EF-48C2-9ECD-44C2D2C6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Pneumatic dog ball launcher fabricated for placing antenna lines over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81812-6DE4-4DC1-89F7-2B08A470A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37846" r="17949" b="11077"/>
          <a:stretch/>
        </p:blipFill>
        <p:spPr>
          <a:xfrm rot="10800000">
            <a:off x="2202597" y="1831998"/>
            <a:ext cx="7786805" cy="49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1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16CE-F415-45F1-9742-2A09F4FF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hung from tower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629A1-EF36-4139-B2BB-DBAD1EB19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t="30481" r="5716" b="23109"/>
          <a:stretch/>
        </p:blipFill>
        <p:spPr>
          <a:xfrm>
            <a:off x="213621" y="1909691"/>
            <a:ext cx="11567809" cy="43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06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20212</TotalTime>
  <Words>451</Words>
  <Application>Microsoft Office PowerPoint</Application>
  <PresentationFormat>Widescreen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Increasing the bandwidth of a low 80 meter dipole</vt:lpstr>
      <vt:lpstr>First inverted Vee modelling  EZNEC shows lowering ends (inverted V) lowers feedpoint impedance </vt:lpstr>
      <vt:lpstr>Soil (poor or average) has little effect on impedance</vt:lpstr>
      <vt:lpstr>Model result used for matching network analysis 50 foot apex, 30 ft ends, Zin= 64 Ohms at resonance</vt:lpstr>
      <vt:lpstr>Simsmith modelling of antenna followed by “Leeson” matching sections  Minimum VSWR is 1.9, bandwidth is excellent</vt:lpstr>
      <vt:lpstr>Putting up the antenna</vt:lpstr>
      <vt:lpstr>Center insulator and balun</vt:lpstr>
      <vt:lpstr>Pneumatic dog ball launcher fabricated for placing antenna lines over trees</vt:lpstr>
      <vt:lpstr>Dipole hung from tower</vt:lpstr>
      <vt:lpstr>Measured feedpoint impedance after balun Resonant frequency 50 kHz lower than model</vt:lpstr>
      <vt:lpstr>Resistance is 60 Ohm at resonance</vt:lpstr>
      <vt:lpstr>After 110 feet of coax Bandwidth for VSWR=2 is 150 kHz</vt:lpstr>
      <vt:lpstr>Adding 90 degree of RG-11 75 Ohm line Bandwidth for VSWR=2 is 235 kHz</vt:lpstr>
      <vt:lpstr>Simsmith simulation tracks measurement</vt:lpstr>
      <vt:lpstr>Simulation shows shortening 50 Ohm line by 2 feet is optimum 2 dB bandwidth is doubled from 150 to 300 kHz</vt:lpstr>
      <vt:lpstr>50 Ohm line shortened</vt:lpstr>
      <vt:lpstr>Network analyzer data plotted in Simsmith to show VSWR</vt:lpstr>
      <vt:lpstr>Why is better performance shown in literature? Published articles are for “high” dipoles. </vt:lpstr>
      <vt:lpstr>Excellent matching with 75 foot apex dipole</vt:lpstr>
      <vt:lpstr>A second order matching circuit can also be used to “double tune” an antenna for increased bandwidth at lower VSWR. However component values may not really  be practical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Purden</dc:creator>
  <cp:lastModifiedBy>George Purden</cp:lastModifiedBy>
  <cp:revision>120</cp:revision>
  <cp:lastPrinted>2019-01-30T00:03:23Z</cp:lastPrinted>
  <dcterms:created xsi:type="dcterms:W3CDTF">2018-04-18T01:55:42Z</dcterms:created>
  <dcterms:modified xsi:type="dcterms:W3CDTF">2019-02-11T21:58:25Z</dcterms:modified>
</cp:coreProperties>
</file>