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{9C4C2CF1-F4B7-4336-8265-0E0B1EB98559}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DA-4DBD-847F-6E7BC06158A9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{193EA203-A65B-4AC6-8158-785F4D369149}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9DA-4DBD-847F-6E7BC06158A9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{9D847BAB-B54D-4B17-AD2B-CF821EAE1715}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9DA-4DBD-847F-6E7BC06158A9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{3CA8F884-628F-4067-8294-02058126A99F}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9DA-4DBD-847F-6E7BC06158A9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{40F426AE-86A8-4FB1-90AE-F33330572D2A}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9DA-4DBD-847F-6E7BC06158A9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{8E0193A1-9784-45FB-8B48-9B54A1C09A26}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9DA-4DBD-847F-6E7BC06158A9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{36D1DB1C-1B7B-4CE3-8894-412021C00F20}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9DA-4DBD-847F-6E7BC06158A9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{B01620E4-5660-4902-9103-A3F3F92B6048}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9DA-4DBD-847F-6E7BC06158A9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9DA-4DBD-847F-6E7BC06158A9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9DA-4DBD-847F-6E7BC06158A9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9DA-4DBD-847F-6E7BC06158A9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9DA-4DBD-847F-6E7BC06158A9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9DA-4DBD-847F-6E7BC06158A9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9DA-4DBD-847F-6E7BC06158A9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9DA-4DBD-847F-6E7BC06158A9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9DA-4DBD-847F-6E7BC06158A9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9DA-4DBD-847F-6E7BC06158A9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9DA-4DBD-847F-6E7BC06158A9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9DA-4DBD-847F-6E7BC06158A9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9DA-4DBD-847F-6E7BC06158A9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9DA-4DBD-847F-6E7BC06158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59DA-4DBD-847F-6E7BC06158A9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59DA-4DBD-847F-6E7BC06158A9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59DA-4DBD-847F-6E7BC06158A9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59DA-4DBD-847F-6E7BC06158A9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59DA-4DBD-847F-6E7BC06158A9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59DA-4DBD-847F-6E7BC06158A9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59DA-4DBD-847F-6E7BC06158A9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59DA-4DBD-847F-6E7BC06158A9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59DA-4DBD-847F-6E7BC06158A9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59DA-4DBD-847F-6E7BC06158A9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59DA-4DBD-847F-6E7BC06158A9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59DA-4DBD-847F-6E7BC06158A9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59DA-4DBD-847F-6E7BC06158A9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59DA-4DBD-847F-6E7BC06158A9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59DA-4DBD-847F-6E7BC06158A9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59DA-4DBD-847F-6E7BC06158A9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59DA-4DBD-847F-6E7BC06158A9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59DA-4DBD-847F-6E7BC06158A9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59DA-4DBD-847F-6E7BC06158A9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59DA-4DBD-847F-6E7BC06158A9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59DA-4DBD-847F-6E7BC06158A9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59DA-4DBD-847F-6E7BC06158A9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59DA-4DBD-847F-6E7BC06158A9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59DA-4DBD-847F-6E7BC06158A9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59DA-4DBD-847F-6E7BC06158A9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59DA-4DBD-847F-6E7BC06158A9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59DA-4DBD-847F-6E7BC06158A9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59DA-4DBD-847F-6E7BC06158A9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59DA-4DBD-847F-6E7BC06158A9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59DA-4DBD-847F-6E7BC06158A9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59DA-4DBD-847F-6E7BC06158A9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59DA-4DBD-847F-6E7BC06158A9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59DA-4DBD-847F-6E7BC06158A9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2.0926998914465849E-3</c:v>
                </c:pt>
                <c:pt idx="1">
                  <c:v>0.22223470736183629</c:v>
                </c:pt>
                <c:pt idx="2">
                  <c:v>0.31472937173368104</c:v>
                </c:pt>
                <c:pt idx="3">
                  <c:v>0.38495916233963301</c:v>
                </c:pt>
                <c:pt idx="4">
                  <c:v>0.44329745307014679</c:v>
                </c:pt>
                <c:pt idx="5">
                  <c:v>0.49364985757858765</c:v>
                </c:pt>
                <c:pt idx="6">
                  <c:v>0.53845911611535369</c:v>
                </c:pt>
                <c:pt idx="7">
                  <c:v>0.57832689641235446</c:v>
                </c:pt>
                <c:pt idx="8">
                  <c:v>0.61411796575655841</c:v>
                </c:pt>
                <c:pt idx="9">
                  <c:v>0.64662516348549759</c:v>
                </c:pt>
                <c:pt idx="10">
                  <c:v>0.67629196932996694</c:v>
                </c:pt>
                <c:pt idx="11">
                  <c:v>0.70298967344742391</c:v>
                </c:pt>
                <c:pt idx="12">
                  <c:v>0.72753687595065075</c:v>
                </c:pt>
                <c:pt idx="13">
                  <c:v>0.74963774877772194</c:v>
                </c:pt>
                <c:pt idx="14">
                  <c:v>0.7694674122530677</c:v>
                </c:pt>
                <c:pt idx="15">
                  <c:v>0.78681057762085682</c:v>
                </c:pt>
                <c:pt idx="16">
                  <c:v>0.80287733354232405</c:v>
                </c:pt>
                <c:pt idx="17">
                  <c:v>0.816619553498099</c:v>
                </c:pt>
                <c:pt idx="18">
                  <c:v>0.82887021424660801</c:v>
                </c:pt>
                <c:pt idx="19">
                  <c:v>0.8390634862597004</c:v>
                </c:pt>
                <c:pt idx="20">
                  <c:v>0.8476098058085364</c:v>
                </c:pt>
                <c:pt idx="21">
                  <c:v>0.85495093716657122</c:v>
                </c:pt>
                <c:pt idx="22">
                  <c:v>0.8605487235012641</c:v>
                </c:pt>
                <c:pt idx="23">
                  <c:v>0.8643640312271027</c:v>
                </c:pt>
                <c:pt idx="24">
                  <c:v>0.86737862493009432</c:v>
                </c:pt>
                <c:pt idx="25">
                  <c:v>0.86856647799210962</c:v>
                </c:pt>
                <c:pt idx="26">
                  <c:v>0.86842084396415975</c:v>
                </c:pt>
                <c:pt idx="27">
                  <c:v>0.86744227864869217</c:v>
                </c:pt>
                <c:pt idx="28">
                  <c:v>0.86461970311608816</c:v>
                </c:pt>
                <c:pt idx="29">
                  <c:v>0.8609678007935585</c:v>
                </c:pt>
                <c:pt idx="30">
                  <c:v>0.85599185518925558</c:v>
                </c:pt>
                <c:pt idx="31">
                  <c:v>0.85020351402963246</c:v>
                </c:pt>
                <c:pt idx="32">
                  <c:v>0.84361255371597665</c:v>
                </c:pt>
                <c:pt idx="33">
                  <c:v>0.83574368268719124</c:v>
                </c:pt>
                <c:pt idx="34">
                  <c:v>0.82710760425141083</c:v>
                </c:pt>
                <c:pt idx="35">
                  <c:v>0.81724508912354643</c:v>
                </c:pt>
                <c:pt idx="36">
                  <c:v>0.80713363322470399</c:v>
                </c:pt>
                <c:pt idx="37">
                  <c:v>0.79584834355975875</c:v>
                </c:pt>
                <c:pt idx="38">
                  <c:v>0.78388922423003382</c:v>
                </c:pt>
                <c:pt idx="39">
                  <c:v>0.77128155405037713</c:v>
                </c:pt>
                <c:pt idx="40">
                  <c:v>0.7580521208786335</c:v>
                </c:pt>
                <c:pt idx="41">
                  <c:v>0.74422912813219944</c:v>
                </c:pt>
                <c:pt idx="42">
                  <c:v>0.73026747648342305</c:v>
                </c:pt>
                <c:pt idx="43">
                  <c:v>0.71533844302070537</c:v>
                </c:pt>
                <c:pt idx="44">
                  <c:v>0.69990765195759475</c:v>
                </c:pt>
                <c:pt idx="45">
                  <c:v>0.6844066237459081</c:v>
                </c:pt>
                <c:pt idx="46">
                  <c:v>0.66845161271969822</c:v>
                </c:pt>
                <c:pt idx="47">
                  <c:v>0.65207640065574091</c:v>
                </c:pt>
                <c:pt idx="48">
                  <c:v>0.63568578223615158</c:v>
                </c:pt>
                <c:pt idx="49">
                  <c:v>0.61892485010118214</c:v>
                </c:pt>
                <c:pt idx="50">
                  <c:v>0.60182863899702332</c:v>
                </c:pt>
                <c:pt idx="51">
                  <c:v>0.58477326360194659</c:v>
                </c:pt>
                <c:pt idx="52">
                  <c:v>0.56776423716129654</c:v>
                </c:pt>
                <c:pt idx="53">
                  <c:v>0.55016547084649403</c:v>
                </c:pt>
                <c:pt idx="54">
                  <c:v>0.5329743282362337</c:v>
                </c:pt>
                <c:pt idx="55">
                  <c:v>0.51556468014614365</c:v>
                </c:pt>
                <c:pt idx="56">
                  <c:v>0.49797175231729002</c:v>
                </c:pt>
                <c:pt idx="57">
                  <c:v>0.48079071466059403</c:v>
                </c:pt>
                <c:pt idx="58">
                  <c:v>0.46345568670119569</c:v>
                </c:pt>
                <c:pt idx="59">
                  <c:v>0.44626111297111282</c:v>
                </c:pt>
                <c:pt idx="60">
                  <c:v>0.42896105333743861</c:v>
                </c:pt>
                <c:pt idx="61">
                  <c:v>0.41206932700507704</c:v>
                </c:pt>
                <c:pt idx="62">
                  <c:v>0.39509951884421279</c:v>
                </c:pt>
                <c:pt idx="63">
                  <c:v>0.37852552913473836</c:v>
                </c:pt>
                <c:pt idx="64">
                  <c:v>0.36189994946111836</c:v>
                </c:pt>
                <c:pt idx="65">
                  <c:v>0.34565752890673979</c:v>
                </c:pt>
                <c:pt idx="66">
                  <c:v>0.32938909118611703</c:v>
                </c:pt>
                <c:pt idx="67">
                  <c:v>0.31349103394223232</c:v>
                </c:pt>
                <c:pt idx="68">
                  <c:v>0.29776505605357728</c:v>
                </c:pt>
                <c:pt idx="69">
                  <c:v>0.28221407870714871</c:v>
                </c:pt>
                <c:pt idx="70">
                  <c:v>0.26699642649513167</c:v>
                </c:pt>
                <c:pt idx="71">
                  <c:v>0.25194162852944546</c:v>
                </c:pt>
                <c:pt idx="72">
                  <c:v>0.2370525487829285</c:v>
                </c:pt>
                <c:pt idx="73">
                  <c:v>0.22246152270720931</c:v>
                </c:pt>
                <c:pt idx="74">
                  <c:v>0.20802471760890187</c:v>
                </c:pt>
                <c:pt idx="75">
                  <c:v>0.19385787464315832</c:v>
                </c:pt>
                <c:pt idx="76">
                  <c:v>0.1798343889951024</c:v>
                </c:pt>
                <c:pt idx="77">
                  <c:v>0.16605386952832454</c:v>
                </c:pt>
                <c:pt idx="78">
                  <c:v>0.15249525410370737</c:v>
                </c:pt>
                <c:pt idx="79">
                  <c:v>0.13913800209377841</c:v>
                </c:pt>
                <c:pt idx="80">
                  <c:v>0.12588867088590955</c:v>
                </c:pt>
                <c:pt idx="81">
                  <c:v>0.1128161851275081</c:v>
                </c:pt>
                <c:pt idx="82">
                  <c:v>9.9901008604973571E-2</c:v>
                </c:pt>
                <c:pt idx="83">
                  <c:v>8.7123976745283174E-2</c:v>
                </c:pt>
                <c:pt idx="84">
                  <c:v>7.4466250161804526E-2</c:v>
                </c:pt>
                <c:pt idx="85">
                  <c:v>6.187320714187991E-2</c:v>
                </c:pt>
                <c:pt idx="86">
                  <c:v>4.9405914009149364E-2</c:v>
                </c:pt>
                <c:pt idx="87">
                  <c:v>3.7002872003748091E-2</c:v>
                </c:pt>
                <c:pt idx="88">
                  <c:v>2.4631750891565631E-2</c:v>
                </c:pt>
                <c:pt idx="89">
                  <c:v>1.2310576416601481E-2</c:v>
                </c:pt>
                <c:pt idx="90">
                  <c:v>4.3184584055423752E-17</c:v>
                </c:pt>
                <c:pt idx="91">
                  <c:v>-1.2310576416601396E-2</c:v>
                </c:pt>
                <c:pt idx="92">
                  <c:v>-2.4631750891565544E-2</c:v>
                </c:pt>
                <c:pt idx="93">
                  <c:v>-3.7002872003748008E-2</c:v>
                </c:pt>
                <c:pt idx="94">
                  <c:v>-4.9405914009149426E-2</c:v>
                </c:pt>
                <c:pt idx="95">
                  <c:v>-6.1909269251759123E-2</c:v>
                </c:pt>
                <c:pt idx="96">
                  <c:v>-7.4466250161804595E-2</c:v>
                </c:pt>
                <c:pt idx="97">
                  <c:v>-8.7174755985080551E-2</c:v>
                </c:pt>
                <c:pt idx="98">
                  <c:v>-9.9959234795529428E-2</c:v>
                </c:pt>
                <c:pt idx="99">
                  <c:v>-0.11288193878490103</c:v>
                </c:pt>
                <c:pt idx="100">
                  <c:v>-0.12596204369607616</c:v>
                </c:pt>
                <c:pt idx="101">
                  <c:v>-0.13921909712911995</c:v>
                </c:pt>
                <c:pt idx="102">
                  <c:v>-0.15258413426466169</c:v>
                </c:pt>
                <c:pt idx="103">
                  <c:v>-0.16615065217731606</c:v>
                </c:pt>
                <c:pt idx="104">
                  <c:v>-0.17993920346643122</c:v>
                </c:pt>
                <c:pt idx="105">
                  <c:v>-0.19397086254695797</c:v>
                </c:pt>
                <c:pt idx="106">
                  <c:v>-0.20814596249938866</c:v>
                </c:pt>
                <c:pt idx="107">
                  <c:v>-0.22259118192880656</c:v>
                </c:pt>
                <c:pt idx="108">
                  <c:v>-0.23719071222161581</c:v>
                </c:pt>
                <c:pt idx="109">
                  <c:v>-0.25208846990248629</c:v>
                </c:pt>
                <c:pt idx="110">
                  <c:v>-0.26715204238954493</c:v>
                </c:pt>
                <c:pt idx="111">
                  <c:v>-0.28254314524273388</c:v>
                </c:pt>
                <c:pt idx="112">
                  <c:v>-0.29811225529984736</c:v>
                </c:pt>
                <c:pt idx="113">
                  <c:v>-0.31385656995287009</c:v>
                </c:pt>
                <c:pt idx="114">
                  <c:v>-0.32977316460865058</c:v>
                </c:pt>
                <c:pt idx="115">
                  <c:v>-0.34606057161126169</c:v>
                </c:pt>
                <c:pt idx="116">
                  <c:v>-0.36232193111115946</c:v>
                </c:pt>
                <c:pt idx="117">
                  <c:v>-0.37896689650051102</c:v>
                </c:pt>
                <c:pt idx="118">
                  <c:v>-0.3957907596361368</c:v>
                </c:pt>
                <c:pt idx="119">
                  <c:v>-0.41254980702393251</c:v>
                </c:pt>
                <c:pt idx="120">
                  <c:v>-0.42971153609955592</c:v>
                </c:pt>
                <c:pt idx="121">
                  <c:v>-0.44678146120846712</c:v>
                </c:pt>
                <c:pt idx="122">
                  <c:v>-0.46399608411127058</c:v>
                </c:pt>
                <c:pt idx="123">
                  <c:v>-0.48135132501546968</c:v>
                </c:pt>
                <c:pt idx="124">
                  <c:v>-0.49884297177469278</c:v>
                </c:pt>
                <c:pt idx="125">
                  <c:v>-0.51646667906235288</c:v>
                </c:pt>
                <c:pt idx="126">
                  <c:v>-0.53390678595676666</c:v>
                </c:pt>
                <c:pt idx="127">
                  <c:v>-0.55112800508816984</c:v>
                </c:pt>
                <c:pt idx="128">
                  <c:v>-0.56875756107641928</c:v>
                </c:pt>
                <c:pt idx="129">
                  <c:v>-0.58579634541943548</c:v>
                </c:pt>
                <c:pt idx="130">
                  <c:v>-0.60288155980603819</c:v>
                </c:pt>
                <c:pt idx="131">
                  <c:v>-0.62000768134526185</c:v>
                </c:pt>
                <c:pt idx="132">
                  <c:v>-0.63679793733270329</c:v>
                </c:pt>
                <c:pt idx="133">
                  <c:v>-0.6535979521181412</c:v>
                </c:pt>
                <c:pt idx="134">
                  <c:v>-0.66962109281294402</c:v>
                </c:pt>
                <c:pt idx="135">
                  <c:v>-0.68600361437183754</c:v>
                </c:pt>
                <c:pt idx="136">
                  <c:v>-0.70154081259691614</c:v>
                </c:pt>
                <c:pt idx="137">
                  <c:v>-0.71658995330675623</c:v>
                </c:pt>
                <c:pt idx="138">
                  <c:v>-0.73154510564945519</c:v>
                </c:pt>
                <c:pt idx="139">
                  <c:v>-0.74596570825859543</c:v>
                </c:pt>
                <c:pt idx="140">
                  <c:v>-0.7598209554997587</c:v>
                </c:pt>
                <c:pt idx="141">
                  <c:v>-0.77308125815760709</c:v>
                </c:pt>
                <c:pt idx="142">
                  <c:v>-0.78571834700504561</c:v>
                </c:pt>
                <c:pt idx="143">
                  <c:v>-0.79770537167759059</c:v>
                </c:pt>
                <c:pt idx="144">
                  <c:v>-0.80854574249137889</c:v>
                </c:pt>
                <c:pt idx="145">
                  <c:v>-0.81915204428899191</c:v>
                </c:pt>
                <c:pt idx="146">
                  <c:v>-0.82903757255504162</c:v>
                </c:pt>
                <c:pt idx="147">
                  <c:v>-0.83769380236842139</c:v>
                </c:pt>
                <c:pt idx="148">
                  <c:v>-0.84558103457729139</c:v>
                </c:pt>
                <c:pt idx="149">
                  <c:v>-0.85218737420124546</c:v>
                </c:pt>
                <c:pt idx="150">
                  <c:v>-0.85798922184407744</c:v>
                </c:pt>
                <c:pt idx="151">
                  <c:v>-0.86297677829229913</c:v>
                </c:pt>
                <c:pt idx="152">
                  <c:v>-0.86663720194348559</c:v>
                </c:pt>
                <c:pt idx="153">
                  <c:v>-0.86946636365820718</c:v>
                </c:pt>
                <c:pt idx="154">
                  <c:v>-0.87044721235256328</c:v>
                </c:pt>
                <c:pt idx="155">
                  <c:v>-0.87059318620214743</c:v>
                </c:pt>
                <c:pt idx="156">
                  <c:v>-0.86940256141037497</c:v>
                </c:pt>
                <c:pt idx="157">
                  <c:v>-0.86688589395181748</c:v>
                </c:pt>
                <c:pt idx="158">
                  <c:v>-0.86255672312737131</c:v>
                </c:pt>
                <c:pt idx="159">
                  <c:v>-0.85694587494904306</c:v>
                </c:pt>
                <c:pt idx="160">
                  <c:v>-0.8500827865170657</c:v>
                </c:pt>
                <c:pt idx="161">
                  <c:v>-0.84102135235220332</c:v>
                </c:pt>
                <c:pt idx="162">
                  <c:v>-0.83080429541464107</c:v>
                </c:pt>
                <c:pt idx="163">
                  <c:v>-0.81852504904217993</c:v>
                </c:pt>
                <c:pt idx="164">
                  <c:v>-0.8047507630664581</c:v>
                </c:pt>
                <c:pt idx="165">
                  <c:v>-0.78910617090728297</c:v>
                </c:pt>
                <c:pt idx="166">
                  <c:v>-0.77126288325187353</c:v>
                </c:pt>
                <c:pt idx="167">
                  <c:v>-0.75138694934958172</c:v>
                </c:pt>
                <c:pt idx="168">
                  <c:v>-0.72923450646824006</c:v>
                </c:pt>
                <c:pt idx="169">
                  <c:v>-0.70504071142364522</c:v>
                </c:pt>
                <c:pt idx="170">
                  <c:v>-0.67826511426295999</c:v>
                </c:pt>
                <c:pt idx="171">
                  <c:v>-0.64851175274389328</c:v>
                </c:pt>
                <c:pt idx="172">
                  <c:v>-0.61590971223196478</c:v>
                </c:pt>
                <c:pt idx="173">
                  <c:v>-0.57967636118994303</c:v>
                </c:pt>
                <c:pt idx="174">
                  <c:v>-0.53971555363516621</c:v>
                </c:pt>
                <c:pt idx="175">
                  <c:v>-0.49509012710613942</c:v>
                </c:pt>
                <c:pt idx="176">
                  <c:v>-0.44433184089236966</c:v>
                </c:pt>
                <c:pt idx="177">
                  <c:v>-0.38585742391731509</c:v>
                </c:pt>
                <c:pt idx="178">
                  <c:v>-0.31546375950686251</c:v>
                </c:pt>
                <c:pt idx="179">
                  <c:v>-0.22275326859736408</c:v>
                </c:pt>
                <c:pt idx="180">
                  <c:v>-2.0926998914465849E-3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3.8791212463042866E-3</c:v>
                </c:pt>
                <c:pt idx="2">
                  <c:v>1.0990591842594459E-2</c:v>
                </c:pt>
                <c:pt idx="3">
                  <c:v>2.0174854812879915E-2</c:v>
                </c:pt>
                <c:pt idx="4">
                  <c:v>3.0998377635873289E-2</c:v>
                </c:pt>
                <c:pt idx="5">
                  <c:v>4.3188766289313361E-2</c:v>
                </c:pt>
                <c:pt idx="6">
                  <c:v>5.659433362113634E-2</c:v>
                </c:pt>
                <c:pt idx="7">
                  <c:v>7.1009614034330523E-2</c:v>
                </c:pt>
                <c:pt idx="8">
                  <c:v>8.6308651513161361E-2</c:v>
                </c:pt>
                <c:pt idx="9">
                  <c:v>0.1024153646184123</c:v>
                </c:pt>
                <c:pt idx="10">
                  <c:v>0.11924852102933486</c:v>
                </c:pt>
                <c:pt idx="11">
                  <c:v>0.13664735004533402</c:v>
                </c:pt>
                <c:pt idx="12">
                  <c:v>0.15464273684021973</c:v>
                </c:pt>
                <c:pt idx="13">
                  <c:v>0.17306751105975199</c:v>
                </c:pt>
                <c:pt idx="14">
                  <c:v>0.19184977314996776</c:v>
                </c:pt>
                <c:pt idx="15">
                  <c:v>0.21082525886977374</c:v>
                </c:pt>
                <c:pt idx="16">
                  <c:v>0.2302213707235968</c:v>
                </c:pt>
                <c:pt idx="17">
                  <c:v>0.24966565258344078</c:v>
                </c:pt>
                <c:pt idx="18">
                  <c:v>0.26931625822951183</c:v>
                </c:pt>
                <c:pt idx="19">
                  <c:v>0.28891272762230846</c:v>
                </c:pt>
                <c:pt idx="20">
                  <c:v>0.30850473958646329</c:v>
                </c:pt>
                <c:pt idx="21">
                  <c:v>0.32818491649807024</c:v>
                </c:pt>
                <c:pt idx="22">
                  <c:v>0.3476842529034776</c:v>
                </c:pt>
                <c:pt idx="23">
                  <c:v>0.36690076329331744</c:v>
                </c:pt>
                <c:pt idx="24">
                  <c:v>0.3861818448423518</c:v>
                </c:pt>
                <c:pt idx="25">
                  <c:v>0.40501920030443578</c:v>
                </c:pt>
                <c:pt idx="26">
                  <c:v>0.42355714619118967</c:v>
                </c:pt>
                <c:pt idx="27">
                  <c:v>0.4419839169389464</c:v>
                </c:pt>
                <c:pt idx="28">
                  <c:v>0.45972645094717174</c:v>
                </c:pt>
                <c:pt idx="29">
                  <c:v>0.47724224498925399</c:v>
                </c:pt>
                <c:pt idx="30">
                  <c:v>0.49420712801764377</c:v>
                </c:pt>
                <c:pt idx="31">
                  <c:v>0.5108538097392521</c:v>
                </c:pt>
                <c:pt idx="32">
                  <c:v>0.52714762970307505</c:v>
                </c:pt>
                <c:pt idx="33">
                  <c:v>0.54273829350391278</c:v>
                </c:pt>
                <c:pt idx="34">
                  <c:v>0.55789112341271196</c:v>
                </c:pt>
                <c:pt idx="35">
                  <c:v>0.57224117196917323</c:v>
                </c:pt>
                <c:pt idx="36">
                  <c:v>0.58641691032122811</c:v>
                </c:pt>
                <c:pt idx="37">
                  <c:v>0.59971474255705615</c:v>
                </c:pt>
                <c:pt idx="38">
                  <c:v>0.61244138366442669</c:v>
                </c:pt>
                <c:pt idx="39">
                  <c:v>0.62457148756782721</c:v>
                </c:pt>
                <c:pt idx="40">
                  <c:v>0.63608125504241619</c:v>
                </c:pt>
                <c:pt idx="41">
                  <c:v>0.64694851098185424</c:v>
                </c:pt>
                <c:pt idx="42">
                  <c:v>0.65753578924485179</c:v>
                </c:pt>
                <c:pt idx="43">
                  <c:v>0.66706388981103382</c:v>
                </c:pt>
                <c:pt idx="44">
                  <c:v>0.67589296289702561</c:v>
                </c:pt>
                <c:pt idx="45">
                  <c:v>0.68440662374590799</c:v>
                </c:pt>
                <c:pt idx="46">
                  <c:v>0.69220190827344141</c:v>
                </c:pt>
                <c:pt idx="47">
                  <c:v>0.69926632860873494</c:v>
                </c:pt>
                <c:pt idx="48">
                  <c:v>0.70600058525045495</c:v>
                </c:pt>
                <c:pt idx="49">
                  <c:v>0.71199159400039913</c:v>
                </c:pt>
                <c:pt idx="50">
                  <c:v>0.71723144265078642</c:v>
                </c:pt>
                <c:pt idx="51">
                  <c:v>0.72213484043976595</c:v>
                </c:pt>
                <c:pt idx="52">
                  <c:v>0.72670508441308812</c:v>
                </c:pt>
                <c:pt idx="53">
                  <c:v>0.73009423912119442</c:v>
                </c:pt>
                <c:pt idx="54">
                  <c:v>0.73357622945962098</c:v>
                </c:pt>
                <c:pt idx="55">
                  <c:v>0.73630267029735075</c:v>
                </c:pt>
                <c:pt idx="56">
                  <c:v>0.73827348340750798</c:v>
                </c:pt>
                <c:pt idx="57">
                  <c:v>0.74035277643322306</c:v>
                </c:pt>
                <c:pt idx="58">
                  <c:v>0.74168413810835465</c:v>
                </c:pt>
                <c:pt idx="59">
                  <c:v>0.74270321408872975</c:v>
                </c:pt>
                <c:pt idx="60">
                  <c:v>0.74298233884870657</c:v>
                </c:pt>
                <c:pt idx="61">
                  <c:v>0.74339274439971537</c:v>
                </c:pt>
                <c:pt idx="62">
                  <c:v>0.74307412153591257</c:v>
                </c:pt>
                <c:pt idx="63">
                  <c:v>0.74289818008173336</c:v>
                </c:pt>
                <c:pt idx="64">
                  <c:v>0.74200485664748406</c:v>
                </c:pt>
                <c:pt idx="65">
                  <c:v>0.74126496286673627</c:v>
                </c:pt>
                <c:pt idx="66">
                  <c:v>0.73982001172690792</c:v>
                </c:pt>
                <c:pt idx="67">
                  <c:v>0.73853859397734256</c:v>
                </c:pt>
                <c:pt idx="68">
                  <c:v>0.73699437564497572</c:v>
                </c:pt>
                <c:pt idx="69">
                  <c:v>0.73519281034262873</c:v>
                </c:pt>
                <c:pt idx="70">
                  <c:v>0.73356665287044986</c:v>
                </c:pt>
                <c:pt idx="71">
                  <c:v>0.73169161811457673</c:v>
                </c:pt>
                <c:pt idx="72">
                  <c:v>0.72957272683465257</c:v>
                </c:pt>
                <c:pt idx="73">
                  <c:v>0.72763885405884454</c:v>
                </c:pt>
                <c:pt idx="74">
                  <c:v>0.72546840486521069</c:v>
                </c:pt>
                <c:pt idx="75">
                  <c:v>0.7234874376155852</c:v>
                </c:pt>
                <c:pt idx="76">
                  <c:v>0.72127633857562523</c:v>
                </c:pt>
                <c:pt idx="77">
                  <c:v>0.71925832969346692</c:v>
                </c:pt>
                <c:pt idx="78">
                  <c:v>0.71743376400886905</c:v>
                </c:pt>
                <c:pt idx="79">
                  <c:v>0.71580296744563288</c:v>
                </c:pt>
                <c:pt idx="80">
                  <c:v>0.71395013049109579</c:v>
                </c:pt>
                <c:pt idx="81">
                  <c:v>0.71229335972866414</c:v>
                </c:pt>
                <c:pt idx="82">
                  <c:v>0.71083261186347313</c:v>
                </c:pt>
                <c:pt idx="83">
                  <c:v>0.70956784879638857</c:v>
                </c:pt>
                <c:pt idx="84">
                  <c:v>0.70849904357871984</c:v>
                </c:pt>
                <c:pt idx="85">
                  <c:v>0.70721399377127436</c:v>
                </c:pt>
                <c:pt idx="86">
                  <c:v>0.70653748735265409</c:v>
                </c:pt>
                <c:pt idx="87">
                  <c:v>0.70605685854202704</c:v>
                </c:pt>
                <c:pt idx="88">
                  <c:v>0.7053610573325535</c:v>
                </c:pt>
                <c:pt idx="89">
                  <c:v>0.70527245055962728</c:v>
                </c:pt>
                <c:pt idx="90">
                  <c:v>0.70496900000000007</c:v>
                </c:pt>
                <c:pt idx="91">
                  <c:v>0.70527245055962728</c:v>
                </c:pt>
                <c:pt idx="92">
                  <c:v>0.7053610573325535</c:v>
                </c:pt>
                <c:pt idx="93">
                  <c:v>0.70605685854202704</c:v>
                </c:pt>
                <c:pt idx="94">
                  <c:v>0.70653748735265409</c:v>
                </c:pt>
                <c:pt idx="95">
                  <c:v>0.70762618557334089</c:v>
                </c:pt>
                <c:pt idx="96">
                  <c:v>0.70849904357871984</c:v>
                </c:pt>
                <c:pt idx="97">
                  <c:v>0.70998141251664837</c:v>
                </c:pt>
                <c:pt idx="98">
                  <c:v>0.71124691273680463</c:v>
                </c:pt>
                <c:pt idx="99">
                  <c:v>0.71270851198262464</c:v>
                </c:pt>
                <c:pt idx="100">
                  <c:v>0.71436624837544849</c:v>
                </c:pt>
                <c:pt idx="101">
                  <c:v>0.71622016523537479</c:v>
                </c:pt>
                <c:pt idx="102">
                  <c:v>0.7178519122902306</c:v>
                </c:pt>
                <c:pt idx="103">
                  <c:v>0.71967754140262263</c:v>
                </c:pt>
                <c:pt idx="104">
                  <c:v>0.72169672645878913</c:v>
                </c:pt>
                <c:pt idx="105">
                  <c:v>0.72390911421320603</c:v>
                </c:pt>
                <c:pt idx="106">
                  <c:v>0.72589123604753647</c:v>
                </c:pt>
                <c:pt idx="107">
                  <c:v>0.72806295026331691</c:v>
                </c:pt>
                <c:pt idx="108">
                  <c:v>0.72999795017534042</c:v>
                </c:pt>
                <c:pt idx="109">
                  <c:v>0.73211807642745508</c:v>
                </c:pt>
                <c:pt idx="110">
                  <c:v>0.73399420402645887</c:v>
                </c:pt>
                <c:pt idx="111">
                  <c:v>0.73605005797603862</c:v>
                </c:pt>
                <c:pt idx="112">
                  <c:v>0.73785372393493465</c:v>
                </c:pt>
                <c:pt idx="113">
                  <c:v>0.73939974285279708</c:v>
                </c:pt>
                <c:pt idx="114">
                  <c:v>0.74068265475779749</c:v>
                </c:pt>
                <c:pt idx="115">
                  <c:v>0.74212929073584466</c:v>
                </c:pt>
                <c:pt idx="116">
                  <c:v>0.7428700472456391</c:v>
                </c:pt>
                <c:pt idx="117">
                  <c:v>0.74376441231058621</c:v>
                </c:pt>
                <c:pt idx="118">
                  <c:v>0.74437415638721094</c:v>
                </c:pt>
                <c:pt idx="119">
                  <c:v>0.74425955329918458</c:v>
                </c:pt>
                <c:pt idx="120">
                  <c:v>0.74428221312289899</c:v>
                </c:pt>
                <c:pt idx="121">
                  <c:v>0.74356921898383566</c:v>
                </c:pt>
                <c:pt idx="122">
                  <c:v>0.74254895474310212</c:v>
                </c:pt>
                <c:pt idx="123">
                  <c:v>0.74121604067704761</c:v>
                </c:pt>
                <c:pt idx="124">
                  <c:v>0.73956511937006231</c:v>
                </c:pt>
                <c:pt idx="125">
                  <c:v>0.73759085825161841</c:v>
                </c:pt>
                <c:pt idx="126">
                  <c:v>0.73485964740776655</c:v>
                </c:pt>
                <c:pt idx="127">
                  <c:v>0.73137156520224245</c:v>
                </c:pt>
                <c:pt idx="128">
                  <c:v>0.72797648104630686</c:v>
                </c:pt>
                <c:pt idx="129">
                  <c:v>0.72339824126708596</c:v>
                </c:pt>
                <c:pt idx="130">
                  <c:v>0.71848626480764699</c:v>
                </c:pt>
                <c:pt idx="131">
                  <c:v>0.71323724885394035</c:v>
                </c:pt>
                <c:pt idx="132">
                  <c:v>0.70723575861911636</c:v>
                </c:pt>
                <c:pt idx="133">
                  <c:v>0.70089799278770548</c:v>
                </c:pt>
                <c:pt idx="134">
                  <c:v>0.6934129403613718</c:v>
                </c:pt>
                <c:pt idx="135">
                  <c:v>0.68600361437183766</c:v>
                </c:pt>
                <c:pt idx="136">
                  <c:v>0.67747008779387485</c:v>
                </c:pt>
                <c:pt idx="137">
                  <c:v>0.66823094203323297</c:v>
                </c:pt>
                <c:pt idx="138">
                  <c:v>0.65868617171306032</c:v>
                </c:pt>
                <c:pt idx="139">
                  <c:v>0.64845809705488544</c:v>
                </c:pt>
                <c:pt idx="140">
                  <c:v>0.63756548352061626</c:v>
                </c:pt>
                <c:pt idx="141">
                  <c:v>0.62602885921833751</c:v>
                </c:pt>
                <c:pt idx="142">
                  <c:v>0.61387045099765958</c:v>
                </c:pt>
                <c:pt idx="143">
                  <c:v>0.60111411361640299</c:v>
                </c:pt>
                <c:pt idx="144">
                  <c:v>0.58744286775765808</c:v>
                </c:pt>
                <c:pt idx="145">
                  <c:v>0.57357643635104594</c:v>
                </c:pt>
                <c:pt idx="146">
                  <c:v>0.5591929034707469</c:v>
                </c:pt>
                <c:pt idx="147">
                  <c:v>0.54400471603254796</c:v>
                </c:pt>
                <c:pt idx="148">
                  <c:v>0.52837767306313066</c:v>
                </c:pt>
                <c:pt idx="149">
                  <c:v>0.51204583319003183</c:v>
                </c:pt>
                <c:pt idx="150">
                  <c:v>0.49536030819347554</c:v>
                </c:pt>
                <c:pt idx="151">
                  <c:v>0.47835583940097098</c:v>
                </c:pt>
                <c:pt idx="152">
                  <c:v>0.46079917410206483</c:v>
                </c:pt>
                <c:pt idx="153">
                  <c:v>0.44301523976323465</c:v>
                </c:pt>
                <c:pt idx="154">
                  <c:v>0.42454547209065363</c:v>
                </c:pt>
                <c:pt idx="155">
                  <c:v>0.40596426986362205</c:v>
                </c:pt>
                <c:pt idx="156">
                  <c:v>0.38708295942061538</c:v>
                </c:pt>
                <c:pt idx="157">
                  <c:v>0.36797123050989661</c:v>
                </c:pt>
                <c:pt idx="158">
                  <c:v>0.34849553741389239</c:v>
                </c:pt>
                <c:pt idx="159">
                  <c:v>0.32895070136489446</c:v>
                </c:pt>
                <c:pt idx="160">
                  <c:v>0.30940483095428262</c:v>
                </c:pt>
                <c:pt idx="161">
                  <c:v>0.28958687498108071</c:v>
                </c:pt>
                <c:pt idx="162">
                  <c:v>0.26994467929511906</c:v>
                </c:pt>
                <c:pt idx="163">
                  <c:v>0.25024822103464894</c:v>
                </c:pt>
                <c:pt idx="164">
                  <c:v>0.2307585679951866</c:v>
                </c:pt>
                <c:pt idx="165">
                  <c:v>0.2114403612370222</c:v>
                </c:pt>
                <c:pt idx="166">
                  <c:v>0.19229743434826288</c:v>
                </c:pt>
                <c:pt idx="167">
                  <c:v>0.17347134583169321</c:v>
                </c:pt>
                <c:pt idx="168">
                  <c:v>0.1550035793460246</c:v>
                </c:pt>
                <c:pt idx="169">
                  <c:v>0.13704603144120522</c:v>
                </c:pt>
                <c:pt idx="170">
                  <c:v>0.11959643971786969</c:v>
                </c:pt>
                <c:pt idx="171">
                  <c:v>0.10271417100222567</c:v>
                </c:pt>
                <c:pt idx="172">
                  <c:v>8.6560465058389977E-2</c:v>
                </c:pt>
                <c:pt idx="173">
                  <c:v>7.1175307474500724E-2</c:v>
                </c:pt>
                <c:pt idx="174">
                  <c:v>5.6726390525815483E-2</c:v>
                </c:pt>
                <c:pt idx="175">
                  <c:v>4.3314773545395986E-2</c:v>
                </c:pt>
                <c:pt idx="176">
                  <c:v>3.1070709078594626E-2</c:v>
                </c:pt>
                <c:pt idx="177">
                  <c:v>2.0221930707381503E-2</c:v>
                </c:pt>
                <c:pt idx="178">
                  <c:v>1.101623722873934E-2</c:v>
                </c:pt>
                <c:pt idx="179">
                  <c:v>3.8881727663396645E-3</c:v>
                </c:pt>
                <c:pt idx="180">
                  <c:v>2.5638680385932202E-19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59DA-4DBD-847F-6E7BC06158A9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59DA-4DBD-847F-6E7BC06158A9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59DA-4DBD-847F-6E7BC06158A9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59DA-4DBD-847F-6E7BC06158A9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59DA-4DBD-847F-6E7BC06158A9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0.83574368268719124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0.54273829350391278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59DA-4DBD-847F-6E7BC0615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{0BCC29F6-B8FA-4C8C-A1F4-042FA3A9E31B}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AA2-458C-90C2-00452ACF5D32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{5738F9FA-C48D-4DA3-980A-09EFE1573679}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AA2-458C-90C2-00452ACF5D32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{3C95BB1C-F66E-453F-A962-92FDDF8A59B8}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AA2-458C-90C2-00452ACF5D32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{88E7D5D8-56FD-48F4-934A-21A44DADE867}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AA2-458C-90C2-00452ACF5D32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{3287BEFE-4AAC-4B42-896A-EFD786C927A4}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AA2-458C-90C2-00452ACF5D32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{FC7AB84A-6441-4248-B748-1C38F170F29D}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AA2-458C-90C2-00452ACF5D32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{ED2FA468-4CD7-46AC-90CF-E2098C5D9CD2}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CAA2-458C-90C2-00452ACF5D32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{B4F03941-2580-4290-8BC5-77F12E816C18}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CAA2-458C-90C2-00452ACF5D32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CAA2-458C-90C2-00452ACF5D32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AA2-458C-90C2-00452ACF5D32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AA2-458C-90C2-00452ACF5D32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AA2-458C-90C2-00452ACF5D32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AA2-458C-90C2-00452ACF5D32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AA2-458C-90C2-00452ACF5D32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AA2-458C-90C2-00452ACF5D32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AA2-458C-90C2-00452ACF5D32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AA2-458C-90C2-00452ACF5D32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AA2-458C-90C2-00452ACF5D32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AA2-458C-90C2-00452ACF5D32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AA2-458C-90C2-00452ACF5D32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AA2-458C-90C2-00452ACF5D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CAA2-458C-90C2-00452ACF5D32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CAA2-458C-90C2-00452ACF5D32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CAA2-458C-90C2-00452ACF5D32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CAA2-458C-90C2-00452ACF5D32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CAA2-458C-90C2-00452ACF5D32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CAA2-458C-90C2-00452ACF5D32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CAA2-458C-90C2-00452ACF5D32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CAA2-458C-90C2-00452ACF5D32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CAA2-458C-90C2-00452ACF5D32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CAA2-458C-90C2-00452ACF5D32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CAA2-458C-90C2-00452ACF5D32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CAA2-458C-90C2-00452ACF5D32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CAA2-458C-90C2-00452ACF5D32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CAA2-458C-90C2-00452ACF5D32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CAA2-458C-90C2-00452ACF5D32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CAA2-458C-90C2-00452ACF5D32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CAA2-458C-90C2-00452ACF5D32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CAA2-458C-90C2-00452ACF5D32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CAA2-458C-90C2-00452ACF5D32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CAA2-458C-90C2-00452ACF5D32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CAA2-458C-90C2-00452ACF5D32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CAA2-458C-90C2-00452ACF5D32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CAA2-458C-90C2-00452ACF5D32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CAA2-458C-90C2-00452ACF5D32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CAA2-458C-90C2-00452ACF5D32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CAA2-458C-90C2-00452ACF5D32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CAA2-458C-90C2-00452ACF5D32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CAA2-458C-90C2-00452ACF5D32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CAA2-458C-90C2-00452ACF5D32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CAA2-458C-90C2-00452ACF5D32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CAA2-458C-90C2-00452ACF5D32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CAA2-458C-90C2-00452ACF5D32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CAA2-458C-90C2-00452ACF5D32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0.99984769515639127</c:v>
                </c:pt>
                <c:pt idx="2">
                  <c:v>0.9988086824993534</c:v>
                </c:pt>
                <c:pt idx="3">
                  <c:v>0.99746647146010781</c:v>
                </c:pt>
                <c:pt idx="4">
                  <c:v>0.99524175865136377</c:v>
                </c:pt>
                <c:pt idx="5">
                  <c:v>0.99213981006904139</c:v>
                </c:pt>
                <c:pt idx="6">
                  <c:v>0.98874397320724372</c:v>
                </c:pt>
                <c:pt idx="7">
                  <c:v>0.98448252198937503</c:v>
                </c:pt>
                <c:pt idx="8">
                  <c:v>0.97993636856307687</c:v>
                </c:pt>
                <c:pt idx="9">
                  <c:v>0.97454024322346122</c:v>
                </c:pt>
                <c:pt idx="10">
                  <c:v>0.96887122976460049</c:v>
                </c:pt>
                <c:pt idx="11">
                  <c:v>0.96181119476672905</c:v>
                </c:pt>
                <c:pt idx="12">
                  <c:v>0.95505711723053832</c:v>
                </c:pt>
                <c:pt idx="13">
                  <c:v>0.94749632554117458</c:v>
                </c:pt>
                <c:pt idx="14">
                  <c:v>0.93914644820870852</c:v>
                </c:pt>
                <c:pt idx="15">
                  <c:v>0.93056899876124677</c:v>
                </c:pt>
                <c:pt idx="16">
                  <c:v>0.92123194527523666</c:v>
                </c:pt>
                <c:pt idx="17">
                  <c:v>0.91115690012946959</c:v>
                </c:pt>
                <c:pt idx="18">
                  <c:v>0.90089189269693537</c:v>
                </c:pt>
                <c:pt idx="19">
                  <c:v>0.88992389672864869</c:v>
                </c:pt>
                <c:pt idx="20">
                  <c:v>0.87878992704702674</c:v>
                </c:pt>
                <c:pt idx="21">
                  <c:v>0.86699060613149348</c:v>
                </c:pt>
                <c:pt idx="22">
                  <c:v>0.85455272840545826</c:v>
                </c:pt>
                <c:pt idx="23">
                  <c:v>0.84199485506508898</c:v>
                </c:pt>
                <c:pt idx="24">
                  <c:v>0.82884022144803837</c:v>
                </c:pt>
                <c:pt idx="25">
                  <c:v>0.8155933339082343</c:v>
                </c:pt>
                <c:pt idx="26">
                  <c:v>0.80179324574123889</c:v>
                </c:pt>
                <c:pt idx="27">
                  <c:v>0.78747049594722052</c:v>
                </c:pt>
                <c:pt idx="28">
                  <c:v>0.77310687346841278</c:v>
                </c:pt>
                <c:pt idx="29">
                  <c:v>0.75826675750140282</c:v>
                </c:pt>
                <c:pt idx="30">
                  <c:v>0.74298233884870679</c:v>
                </c:pt>
                <c:pt idx="31">
                  <c:v>0.7277103545471002</c:v>
                </c:pt>
                <c:pt idx="32">
                  <c:v>0.71204180670124595</c:v>
                </c:pt>
                <c:pt idx="33">
                  <c:v>0.69600989340455133</c:v>
                </c:pt>
                <c:pt idx="34">
                  <c:v>0.6800443313571527</c:v>
                </c:pt>
                <c:pt idx="35">
                  <c:v>0.66376367470993214</c:v>
                </c:pt>
                <c:pt idx="36">
                  <c:v>0.64720148830759872</c:v>
                </c:pt>
                <c:pt idx="37">
                  <c:v>0.63039147293368492</c:v>
                </c:pt>
                <c:pt idx="38">
                  <c:v>0.61372484995851306</c:v>
                </c:pt>
                <c:pt idx="39">
                  <c:v>0.59685791783343745</c:v>
                </c:pt>
                <c:pt idx="40">
                  <c:v>0.5801618034058833</c:v>
                </c:pt>
                <c:pt idx="41">
                  <c:v>0.56298358162108197</c:v>
                </c:pt>
                <c:pt idx="42">
                  <c:v>0.54602185456253871</c:v>
                </c:pt>
                <c:pt idx="43">
                  <c:v>0.52897077970487671</c:v>
                </c:pt>
                <c:pt idx="44">
                  <c:v>0.5118620237805499</c:v>
                </c:pt>
                <c:pt idx="45">
                  <c:v>0.49501507218264068</c:v>
                </c:pt>
                <c:pt idx="46">
                  <c:v>0.47787377148926347</c:v>
                </c:pt>
                <c:pt idx="47">
                  <c:v>0.46103484721141824</c:v>
                </c:pt>
                <c:pt idx="48">
                  <c:v>0.44423908764191222</c:v>
                </c:pt>
                <c:pt idx="49">
                  <c:v>0.42726580952323517</c:v>
                </c:pt>
                <c:pt idx="50">
                  <c:v>0.41065023179266014</c:v>
                </c:pt>
                <c:pt idx="51">
                  <c:v>0.39438985097303408</c:v>
                </c:pt>
                <c:pt idx="52">
                  <c:v>0.37804122041834226</c:v>
                </c:pt>
                <c:pt idx="53">
                  <c:v>0.36186818642671525</c:v>
                </c:pt>
                <c:pt idx="54">
                  <c:v>0.34589414883733127</c:v>
                </c:pt>
                <c:pt idx="55">
                  <c:v>0.33014135760066471</c:v>
                </c:pt>
                <c:pt idx="56">
                  <c:v>0.31463087210804402</c:v>
                </c:pt>
                <c:pt idx="57">
                  <c:v>0.29938252623807687</c:v>
                </c:pt>
                <c:pt idx="58">
                  <c:v>0.28424922763363974</c:v>
                </c:pt>
                <c:pt idx="59">
                  <c:v>0.26958816521207013</c:v>
                </c:pt>
                <c:pt idx="60">
                  <c:v>0.25509226660671958</c:v>
                </c:pt>
                <c:pt idx="61">
                  <c:v>0.24094131094033683</c:v>
                </c:pt>
                <c:pt idx="62">
                  <c:v>0.22701574658966395</c:v>
                </c:pt>
                <c:pt idx="63">
                  <c:v>0.21359943906076531</c:v>
                </c:pt>
                <c:pt idx="64">
                  <c:v>0.20032853091105901</c:v>
                </c:pt>
                <c:pt idx="65">
                  <c:v>0.18747508352062156</c:v>
                </c:pt>
                <c:pt idx="66">
                  <c:v>0.17504511606478346</c:v>
                </c:pt>
                <c:pt idx="67">
                  <c:v>0.16285344931645793</c:v>
                </c:pt>
                <c:pt idx="68">
                  <c:v>0.15112056507576627</c:v>
                </c:pt>
                <c:pt idx="69">
                  <c:v>0.13976563935097369</c:v>
                </c:pt>
                <c:pt idx="70">
                  <c:v>0.1288071408758798</c:v>
                </c:pt>
                <c:pt idx="71">
                  <c:v>0.11826087157550069</c:v>
                </c:pt>
                <c:pt idx="72">
                  <c:v>0.10807699824540853</c:v>
                </c:pt>
                <c:pt idx="73">
                  <c:v>9.8340384524132476E-2</c:v>
                </c:pt>
                <c:pt idx="74">
                  <c:v>8.9006380295366894E-2</c:v>
                </c:pt>
                <c:pt idx="75">
                  <c:v>8.0141911619602435E-2</c:v>
                </c:pt>
                <c:pt idx="76">
                  <c:v>7.1664957253268644E-2</c:v>
                </c:pt>
                <c:pt idx="77">
                  <c:v>6.3639792514061433E-2</c:v>
                </c:pt>
                <c:pt idx="78">
                  <c:v>5.6042368963106562E-2</c:v>
                </c:pt>
                <c:pt idx="79">
                  <c:v>4.8918611611092858E-2</c:v>
                </c:pt>
                <c:pt idx="80">
                  <c:v>4.2219973914850176E-2</c:v>
                </c:pt>
                <c:pt idx="81">
                  <c:v>3.5986567562135446E-2</c:v>
                </c:pt>
                <c:pt idx="82">
                  <c:v>3.0221174677818943E-2</c:v>
                </c:pt>
                <c:pt idx="83">
                  <c:v>2.4907681968152306E-2</c:v>
                </c:pt>
                <c:pt idx="84">
                  <c:v>2.0072296321830361E-2</c:v>
                </c:pt>
                <c:pt idx="85">
                  <c:v>1.5697229434658767E-2</c:v>
                </c:pt>
                <c:pt idx="86">
                  <c:v>1.1790414406878634E-2</c:v>
                </c:pt>
                <c:pt idx="87">
                  <c:v>8.320979815599908E-3</c:v>
                </c:pt>
                <c:pt idx="88">
                  <c:v>5.2591174735343383E-3</c:v>
                </c:pt>
                <c:pt idx="89">
                  <c:v>2.5233789664808304E-3</c:v>
                </c:pt>
                <c:pt idx="90">
                  <c:v>8.6378315948623939E-18</c:v>
                </c:pt>
                <c:pt idx="91">
                  <c:v>-2.4480702738148802E-3</c:v>
                </c:pt>
                <c:pt idx="92">
                  <c:v>-4.9498914523544262E-3</c:v>
                </c:pt>
                <c:pt idx="93">
                  <c:v>-7.6024176351856673E-3</c:v>
                </c:pt>
                <c:pt idx="94">
                  <c:v>-1.0450756447598278E-2</c:v>
                </c:pt>
                <c:pt idx="95">
                  <c:v>-1.3506291375224473E-2</c:v>
                </c:pt>
                <c:pt idx="96">
                  <c:v>-1.6765041005000848E-2</c:v>
                </c:pt>
                <c:pt idx="97">
                  <c:v>-2.0206373379669303E-2</c:v>
                </c:pt>
                <c:pt idx="98">
                  <c:v>-2.3812988633537105E-2</c:v>
                </c:pt>
                <c:pt idx="99">
                  <c:v>-2.7557736319605567E-2</c:v>
                </c:pt>
                <c:pt idx="100">
                  <c:v>-3.1421117552137223E-2</c:v>
                </c:pt>
                <c:pt idx="101">
                  <c:v>-3.5402292909695189E-2</c:v>
                </c:pt>
                <c:pt idx="102">
                  <c:v>-3.9462119286524579E-2</c:v>
                </c:pt>
                <c:pt idx="103">
                  <c:v>-4.3601288793701953E-2</c:v>
                </c:pt>
                <c:pt idx="104">
                  <c:v>-4.7828875376614864E-2</c:v>
                </c:pt>
                <c:pt idx="105">
                  <c:v>-5.2071815769996317E-2</c:v>
                </c:pt>
                <c:pt idx="106">
                  <c:v>-5.6400507981777891E-2</c:v>
                </c:pt>
                <c:pt idx="107">
                  <c:v>-6.0773273454586288E-2</c:v>
                </c:pt>
                <c:pt idx="108">
                  <c:v>-6.5175729797550125E-2</c:v>
                </c:pt>
                <c:pt idx="109">
                  <c:v>-6.9593007573477972E-2</c:v>
                </c:pt>
                <c:pt idx="110">
                  <c:v>-7.4096129360129687E-2</c:v>
                </c:pt>
                <c:pt idx="111">
                  <c:v>-7.8593575775413399E-2</c:v>
                </c:pt>
                <c:pt idx="112">
                  <c:v>-8.311785039949264E-2</c:v>
                </c:pt>
                <c:pt idx="113">
                  <c:v>-8.7660682352409577E-2</c:v>
                </c:pt>
                <c:pt idx="114">
                  <c:v>-9.2213612196751865E-2</c:v>
                </c:pt>
                <c:pt idx="115">
                  <c:v>-9.6768017449258725E-2</c:v>
                </c:pt>
                <c:pt idx="116">
                  <c:v>-0.10137418950711145</c:v>
                </c:pt>
                <c:pt idx="117">
                  <c:v>-0.10596952748042987</c:v>
                </c:pt>
                <c:pt idx="118">
                  <c:v>-0.11054504311855654</c:v>
                </c:pt>
                <c:pt idx="119">
                  <c:v>-0.11515875501652174</c:v>
                </c:pt>
                <c:pt idx="120">
                  <c:v>-0.11973977447539928</c:v>
                </c:pt>
                <c:pt idx="121">
                  <c:v>-0.12427890471867893</c:v>
                </c:pt>
                <c:pt idx="122">
                  <c:v>-0.12884199427543577</c:v>
                </c:pt>
                <c:pt idx="123">
                  <c:v>-0.1334277445443269</c:v>
                </c:pt>
                <c:pt idx="124">
                  <c:v>-0.13795442363616359</c:v>
                </c:pt>
                <c:pt idx="125">
                  <c:v>-0.14241273623360315</c:v>
                </c:pt>
                <c:pt idx="126">
                  <c:v>-0.14679346245064567</c:v>
                </c:pt>
                <c:pt idx="127">
                  <c:v>-0.1512636597072326</c:v>
                </c:pt>
                <c:pt idx="128">
                  <c:v>-0.15555751871988777</c:v>
                </c:pt>
                <c:pt idx="129">
                  <c:v>-0.159844715139599</c:v>
                </c:pt>
                <c:pt idx="130">
                  <c:v>-0.16402814543795019</c:v>
                </c:pt>
                <c:pt idx="131">
                  <c:v>-0.1681969802828405</c:v>
                </c:pt>
                <c:pt idx="132">
                  <c:v>-0.17224932256381431</c:v>
                </c:pt>
                <c:pt idx="133">
                  <c:v>-0.17627929603335057</c:v>
                </c:pt>
                <c:pt idx="134">
                  <c:v>-0.18018040143234243</c:v>
                </c:pt>
                <c:pt idx="135">
                  <c:v>-0.18394438231051649</c:v>
                </c:pt>
                <c:pt idx="136">
                  <c:v>-0.18767259824371707</c:v>
                </c:pt>
                <c:pt idx="137">
                  <c:v>-0.19125220031690285</c:v>
                </c:pt>
                <c:pt idx="138">
                  <c:v>-0.19478909260071045</c:v>
                </c:pt>
                <c:pt idx="139">
                  <c:v>-0.19828197640201675</c:v>
                </c:pt>
                <c:pt idx="140">
                  <c:v>-0.20161205329571394</c:v>
                </c:pt>
                <c:pt idx="141">
                  <c:v>-0.20477230576386957</c:v>
                </c:pt>
                <c:pt idx="142">
                  <c:v>-0.20787720558081357</c:v>
                </c:pt>
                <c:pt idx="143">
                  <c:v>-0.21092567248020358</c:v>
                </c:pt>
                <c:pt idx="144">
                  <c:v>-0.21391664096179305</c:v>
                </c:pt>
                <c:pt idx="145">
                  <c:v>-0.21672274621266158</c:v>
                </c:pt>
                <c:pt idx="146">
                  <c:v>-0.21946599548566761</c:v>
                </c:pt>
                <c:pt idx="147">
                  <c:v>-0.2220160788508202</c:v>
                </c:pt>
                <c:pt idx="148">
                  <c:v>-0.22462938043856701</c:v>
                </c:pt>
                <c:pt idx="149">
                  <c:v>-0.22717718870901699</c:v>
                </c:pt>
                <c:pt idx="150">
                  <c:v>-0.22952487387373252</c:v>
                </c:pt>
                <c:pt idx="151">
                  <c:v>-0.23180264353840865</c:v>
                </c:pt>
                <c:pt idx="152">
                  <c:v>-0.23414619388103497</c:v>
                </c:pt>
                <c:pt idx="153">
                  <c:v>-0.23628331743491127</c:v>
                </c:pt>
                <c:pt idx="154">
                  <c:v>-0.23848738555144464</c:v>
                </c:pt>
                <c:pt idx="155">
                  <c:v>-0.24048109299929887</c:v>
                </c:pt>
                <c:pt idx="156">
                  <c:v>-0.24254282861971077</c:v>
                </c:pt>
                <c:pt idx="157">
                  <c:v>-0.24453296191190205</c:v>
                </c:pt>
                <c:pt idx="158">
                  <c:v>-0.24645080214305456</c:v>
                </c:pt>
                <c:pt idx="159">
                  <c:v>-0.24829567983350315</c:v>
                </c:pt>
                <c:pt idx="160">
                  <c:v>-0.25006694698579335</c:v>
                </c:pt>
                <c:pt idx="161">
                  <c:v>-0.25176397730745209</c:v>
                </c:pt>
                <c:pt idx="162">
                  <c:v>-0.25353384973326515</c:v>
                </c:pt>
                <c:pt idx="163">
                  <c:v>-0.25508151692691744</c:v>
                </c:pt>
                <c:pt idx="164">
                  <c:v>-0.25670268563893983</c:v>
                </c:pt>
                <c:pt idx="165">
                  <c:v>-0.25824900286445202</c:v>
                </c:pt>
                <c:pt idx="166">
                  <c:v>-0.25971982027061474</c:v>
                </c:pt>
                <c:pt idx="167">
                  <c:v>-0.26111451113921358</c:v>
                </c:pt>
                <c:pt idx="168">
                  <c:v>-0.26243247060907487</c:v>
                </c:pt>
                <c:pt idx="169">
                  <c:v>-0.26367311591234904</c:v>
                </c:pt>
                <c:pt idx="170">
                  <c:v>-0.26483588660458052</c:v>
                </c:pt>
                <c:pt idx="171">
                  <c:v>-0.26592024478847387</c:v>
                </c:pt>
                <c:pt idx="172">
                  <c:v>-0.26677019129553065</c:v>
                </c:pt>
                <c:pt idx="173">
                  <c:v>-0.26769566263928191</c:v>
                </c:pt>
                <c:pt idx="174">
                  <c:v>-0.26838486661107247</c:v>
                </c:pt>
                <c:pt idx="175">
                  <c:v>-0.2691497623221808</c:v>
                </c:pt>
                <c:pt idx="176">
                  <c:v>-0.26967681754951051</c:v>
                </c:pt>
                <c:pt idx="177">
                  <c:v>-0.27012220167387546</c:v>
                </c:pt>
                <c:pt idx="178">
                  <c:v>-0.27032812582838239</c:v>
                </c:pt>
                <c:pt idx="179">
                  <c:v>-0.27060933518229602</c:v>
                </c:pt>
                <c:pt idx="180">
                  <c:v>-0.27065055657298748</c:v>
                </c:pt>
                <c:pt idx="181">
                  <c:v>-0.27060933518229602</c:v>
                </c:pt>
                <c:pt idx="182">
                  <c:v>-0.27032812582838239</c:v>
                </c:pt>
                <c:pt idx="183">
                  <c:v>-0.27012220167387546</c:v>
                </c:pt>
                <c:pt idx="184">
                  <c:v>-0.26967681754951051</c:v>
                </c:pt>
                <c:pt idx="185">
                  <c:v>-0.2691497623221808</c:v>
                </c:pt>
                <c:pt idx="186">
                  <c:v>-0.26838486661107247</c:v>
                </c:pt>
                <c:pt idx="187">
                  <c:v>-0.26769566263928196</c:v>
                </c:pt>
                <c:pt idx="188">
                  <c:v>-0.26677019129553065</c:v>
                </c:pt>
                <c:pt idx="189">
                  <c:v>-0.26592024478847387</c:v>
                </c:pt>
                <c:pt idx="190">
                  <c:v>-0.26483588660458052</c:v>
                </c:pt>
                <c:pt idx="191">
                  <c:v>-0.26367311591234904</c:v>
                </c:pt>
                <c:pt idx="192">
                  <c:v>-0.26243247060907487</c:v>
                </c:pt>
                <c:pt idx="193">
                  <c:v>-0.26111451113921358</c:v>
                </c:pt>
                <c:pt idx="194">
                  <c:v>-0.25971982027061474</c:v>
                </c:pt>
                <c:pt idx="195">
                  <c:v>-0.25824900286445202</c:v>
                </c:pt>
                <c:pt idx="196">
                  <c:v>-0.25670268563893983</c:v>
                </c:pt>
                <c:pt idx="197">
                  <c:v>-0.25508151692691744</c:v>
                </c:pt>
                <c:pt idx="198">
                  <c:v>-0.2535338497332652</c:v>
                </c:pt>
                <c:pt idx="199">
                  <c:v>-0.25176397730745209</c:v>
                </c:pt>
                <c:pt idx="200">
                  <c:v>-0.2500669469857934</c:v>
                </c:pt>
                <c:pt idx="201">
                  <c:v>-0.24829567983350315</c:v>
                </c:pt>
                <c:pt idx="202">
                  <c:v>-0.24645080214305459</c:v>
                </c:pt>
                <c:pt idx="203">
                  <c:v>-0.24453296191190205</c:v>
                </c:pt>
                <c:pt idx="204">
                  <c:v>-0.2425428286197108</c:v>
                </c:pt>
                <c:pt idx="205">
                  <c:v>-0.2404810929992989</c:v>
                </c:pt>
                <c:pt idx="206">
                  <c:v>-0.23848738555144461</c:v>
                </c:pt>
                <c:pt idx="207">
                  <c:v>-0.23628331743491132</c:v>
                </c:pt>
                <c:pt idx="208">
                  <c:v>-0.23414619388103494</c:v>
                </c:pt>
                <c:pt idx="209">
                  <c:v>-0.23180264353840868</c:v>
                </c:pt>
                <c:pt idx="210">
                  <c:v>-0.22952487387373249</c:v>
                </c:pt>
                <c:pt idx="211">
                  <c:v>-0.22717718870901701</c:v>
                </c:pt>
                <c:pt idx="212">
                  <c:v>-0.22462938043856703</c:v>
                </c:pt>
                <c:pt idx="213">
                  <c:v>-0.22201607885082023</c:v>
                </c:pt>
                <c:pt idx="214">
                  <c:v>-0.21946599548566767</c:v>
                </c:pt>
                <c:pt idx="215">
                  <c:v>-0.21672274621266155</c:v>
                </c:pt>
                <c:pt idx="216">
                  <c:v>-0.21391664096179311</c:v>
                </c:pt>
                <c:pt idx="217">
                  <c:v>-0.21092567248020355</c:v>
                </c:pt>
                <c:pt idx="218">
                  <c:v>-0.2078772055808136</c:v>
                </c:pt>
                <c:pt idx="219">
                  <c:v>-0.20477230576386954</c:v>
                </c:pt>
                <c:pt idx="220">
                  <c:v>-0.20161205329571397</c:v>
                </c:pt>
                <c:pt idx="221">
                  <c:v>-0.19828197640201678</c:v>
                </c:pt>
                <c:pt idx="222">
                  <c:v>-0.19478909260071051</c:v>
                </c:pt>
                <c:pt idx="223">
                  <c:v>-0.19125220031690288</c:v>
                </c:pt>
                <c:pt idx="224">
                  <c:v>-0.18767259824371704</c:v>
                </c:pt>
                <c:pt idx="225">
                  <c:v>-0.18394438231051655</c:v>
                </c:pt>
                <c:pt idx="226">
                  <c:v>-0.1801804014323424</c:v>
                </c:pt>
                <c:pt idx="227">
                  <c:v>-0.17627929603335063</c:v>
                </c:pt>
                <c:pt idx="228">
                  <c:v>-0.17224932256381428</c:v>
                </c:pt>
                <c:pt idx="229">
                  <c:v>-0.16819698028284052</c:v>
                </c:pt>
                <c:pt idx="230">
                  <c:v>-0.16402814543795022</c:v>
                </c:pt>
                <c:pt idx="231">
                  <c:v>-0.15984471513959914</c:v>
                </c:pt>
                <c:pt idx="232">
                  <c:v>-0.15555751871988771</c:v>
                </c:pt>
                <c:pt idx="233">
                  <c:v>-0.15126365970723257</c:v>
                </c:pt>
                <c:pt idx="234">
                  <c:v>-0.14679346245064573</c:v>
                </c:pt>
                <c:pt idx="235">
                  <c:v>-0.1424127362336032</c:v>
                </c:pt>
                <c:pt idx="236">
                  <c:v>-0.13795442363616356</c:v>
                </c:pt>
                <c:pt idx="237">
                  <c:v>-0.13342774454432688</c:v>
                </c:pt>
                <c:pt idx="238">
                  <c:v>-0.12884199427543583</c:v>
                </c:pt>
                <c:pt idx="239">
                  <c:v>-0.12427890471867899</c:v>
                </c:pt>
                <c:pt idx="240">
                  <c:v>-0.11973977447539945</c:v>
                </c:pt>
                <c:pt idx="241">
                  <c:v>-0.1151587550165217</c:v>
                </c:pt>
                <c:pt idx="242">
                  <c:v>-0.11054504311855649</c:v>
                </c:pt>
                <c:pt idx="243">
                  <c:v>-0.10596952748042993</c:v>
                </c:pt>
                <c:pt idx="244">
                  <c:v>-0.10137418950711151</c:v>
                </c:pt>
                <c:pt idx="245">
                  <c:v>-9.6768017449258698E-2</c:v>
                </c:pt>
                <c:pt idx="246">
                  <c:v>-9.2213612196751824E-2</c:v>
                </c:pt>
                <c:pt idx="247">
                  <c:v>-8.7660682352409591E-2</c:v>
                </c:pt>
                <c:pt idx="248">
                  <c:v>-8.3117850399492682E-2</c:v>
                </c:pt>
                <c:pt idx="249">
                  <c:v>-7.8593575775413496E-2</c:v>
                </c:pt>
                <c:pt idx="250">
                  <c:v>-7.4096129360129659E-2</c:v>
                </c:pt>
                <c:pt idx="251">
                  <c:v>-6.9593007573477972E-2</c:v>
                </c:pt>
                <c:pt idx="252">
                  <c:v>-6.5175729797550166E-2</c:v>
                </c:pt>
                <c:pt idx="253">
                  <c:v>-6.0773273454586378E-2</c:v>
                </c:pt>
                <c:pt idx="254">
                  <c:v>-5.6400507981777856E-2</c:v>
                </c:pt>
                <c:pt idx="255">
                  <c:v>-5.2071815769996276E-2</c:v>
                </c:pt>
                <c:pt idx="256">
                  <c:v>-4.7828875376614864E-2</c:v>
                </c:pt>
                <c:pt idx="257">
                  <c:v>-4.3601288793701995E-2</c:v>
                </c:pt>
                <c:pt idx="258">
                  <c:v>-3.9462119286524662E-2</c:v>
                </c:pt>
                <c:pt idx="259">
                  <c:v>-3.5402292909695154E-2</c:v>
                </c:pt>
                <c:pt idx="260">
                  <c:v>-3.142111755213723E-2</c:v>
                </c:pt>
                <c:pt idx="261">
                  <c:v>-2.7557736319605605E-2</c:v>
                </c:pt>
                <c:pt idx="262">
                  <c:v>-2.3812988633537188E-2</c:v>
                </c:pt>
                <c:pt idx="263">
                  <c:v>-2.0206373379669268E-2</c:v>
                </c:pt>
                <c:pt idx="264">
                  <c:v>-1.6765041005000817E-2</c:v>
                </c:pt>
                <c:pt idx="265">
                  <c:v>-1.3506291375224475E-2</c:v>
                </c:pt>
                <c:pt idx="266">
                  <c:v>-1.0450756447598315E-2</c:v>
                </c:pt>
                <c:pt idx="267">
                  <c:v>-7.6024176351857349E-3</c:v>
                </c:pt>
                <c:pt idx="268">
                  <c:v>-4.9498914523543984E-3</c:v>
                </c:pt>
                <c:pt idx="269">
                  <c:v>-2.4480702738148832E-3</c:v>
                </c:pt>
                <c:pt idx="270">
                  <c:v>-2.5913494784587183E-17</c:v>
                </c:pt>
                <c:pt idx="271">
                  <c:v>2.5233789664807628E-3</c:v>
                </c:pt>
                <c:pt idx="272">
                  <c:v>5.2591174735343686E-3</c:v>
                </c:pt>
                <c:pt idx="273">
                  <c:v>8.3209798155999045E-3</c:v>
                </c:pt>
                <c:pt idx="274">
                  <c:v>1.1790414406878632E-2</c:v>
                </c:pt>
                <c:pt idx="275">
                  <c:v>1.5697229434658722E-2</c:v>
                </c:pt>
                <c:pt idx="276">
                  <c:v>2.0072296321830271E-2</c:v>
                </c:pt>
                <c:pt idx="277">
                  <c:v>2.4907681968152347E-2</c:v>
                </c:pt>
                <c:pt idx="278">
                  <c:v>3.0221174677818943E-2</c:v>
                </c:pt>
                <c:pt idx="279">
                  <c:v>3.5986567562135391E-2</c:v>
                </c:pt>
                <c:pt idx="280">
                  <c:v>4.2219973914850065E-2</c:v>
                </c:pt>
                <c:pt idx="281">
                  <c:v>4.8918611611092906E-2</c:v>
                </c:pt>
                <c:pt idx="282">
                  <c:v>5.6042368963106555E-2</c:v>
                </c:pt>
                <c:pt idx="283">
                  <c:v>6.3639792514061433E-2</c:v>
                </c:pt>
                <c:pt idx="284">
                  <c:v>7.1664957253268574E-2</c:v>
                </c:pt>
                <c:pt idx="285">
                  <c:v>8.0141911619602296E-2</c:v>
                </c:pt>
                <c:pt idx="286">
                  <c:v>8.9006380295366963E-2</c:v>
                </c:pt>
                <c:pt idx="287">
                  <c:v>9.8340384524132463E-2</c:v>
                </c:pt>
                <c:pt idx="288">
                  <c:v>0.10807699824540845</c:v>
                </c:pt>
                <c:pt idx="289">
                  <c:v>0.11826087157550053</c:v>
                </c:pt>
                <c:pt idx="290">
                  <c:v>0.12880714087587986</c:v>
                </c:pt>
                <c:pt idx="291">
                  <c:v>0.13976563935097369</c:v>
                </c:pt>
                <c:pt idx="292">
                  <c:v>0.15112056507576627</c:v>
                </c:pt>
                <c:pt idx="293">
                  <c:v>0.16285344931645784</c:v>
                </c:pt>
                <c:pt idx="294">
                  <c:v>0.17504511606478326</c:v>
                </c:pt>
                <c:pt idx="295">
                  <c:v>0.18747508352062164</c:v>
                </c:pt>
                <c:pt idx="296">
                  <c:v>0.20032853091105898</c:v>
                </c:pt>
                <c:pt idx="297">
                  <c:v>0.21359943906076523</c:v>
                </c:pt>
                <c:pt idx="298">
                  <c:v>0.22701574658966372</c:v>
                </c:pt>
                <c:pt idx="299">
                  <c:v>0.24094131094033691</c:v>
                </c:pt>
                <c:pt idx="300">
                  <c:v>0.25509226660671958</c:v>
                </c:pt>
                <c:pt idx="301">
                  <c:v>0.26958816521207013</c:v>
                </c:pt>
                <c:pt idx="302">
                  <c:v>0.28424922763363963</c:v>
                </c:pt>
                <c:pt idx="303">
                  <c:v>0.2993825262380766</c:v>
                </c:pt>
                <c:pt idx="304">
                  <c:v>0.31463087210804414</c:v>
                </c:pt>
                <c:pt idx="305">
                  <c:v>0.33014135760066465</c:v>
                </c:pt>
                <c:pt idx="306">
                  <c:v>0.34589414883733116</c:v>
                </c:pt>
                <c:pt idx="307">
                  <c:v>0.36186818642671498</c:v>
                </c:pt>
                <c:pt idx="308">
                  <c:v>0.37804122041834243</c:v>
                </c:pt>
                <c:pt idx="309">
                  <c:v>0.39438985097303408</c:v>
                </c:pt>
                <c:pt idx="310">
                  <c:v>0.41065023179266008</c:v>
                </c:pt>
                <c:pt idx="311">
                  <c:v>0.42726580952323501</c:v>
                </c:pt>
                <c:pt idx="312">
                  <c:v>0.44423908764191189</c:v>
                </c:pt>
                <c:pt idx="313">
                  <c:v>0.4610348472114183</c:v>
                </c:pt>
                <c:pt idx="314">
                  <c:v>0.47787377148926347</c:v>
                </c:pt>
                <c:pt idx="315">
                  <c:v>0.49501507218264051</c:v>
                </c:pt>
                <c:pt idx="316">
                  <c:v>0.51186202378054968</c:v>
                </c:pt>
                <c:pt idx="317">
                  <c:v>0.52897077970487683</c:v>
                </c:pt>
                <c:pt idx="318">
                  <c:v>0.54602185456253871</c:v>
                </c:pt>
                <c:pt idx="319">
                  <c:v>0.56298358162108197</c:v>
                </c:pt>
                <c:pt idx="320">
                  <c:v>0.58016180340588308</c:v>
                </c:pt>
                <c:pt idx="321">
                  <c:v>0.59685791783343711</c:v>
                </c:pt>
                <c:pt idx="322">
                  <c:v>0.61372484995851306</c:v>
                </c:pt>
                <c:pt idx="323">
                  <c:v>0.63039147293368492</c:v>
                </c:pt>
                <c:pt idx="324">
                  <c:v>0.6472014883075986</c:v>
                </c:pt>
                <c:pt idx="325">
                  <c:v>0.66376367470993192</c:v>
                </c:pt>
                <c:pt idx="326">
                  <c:v>0.68004433135715292</c:v>
                </c:pt>
                <c:pt idx="327">
                  <c:v>0.69600989340455133</c:v>
                </c:pt>
                <c:pt idx="328">
                  <c:v>0.71204180670124595</c:v>
                </c:pt>
                <c:pt idx="329">
                  <c:v>0.72771035454709998</c:v>
                </c:pt>
                <c:pt idx="330">
                  <c:v>0.74298233884870646</c:v>
                </c:pt>
                <c:pt idx="331">
                  <c:v>0.75826675750140293</c:v>
                </c:pt>
                <c:pt idx="332">
                  <c:v>0.77310687346841267</c:v>
                </c:pt>
                <c:pt idx="333">
                  <c:v>0.78747049594722052</c:v>
                </c:pt>
                <c:pt idx="334">
                  <c:v>0.80179324574123878</c:v>
                </c:pt>
                <c:pt idx="335">
                  <c:v>0.81559333390823441</c:v>
                </c:pt>
                <c:pt idx="336">
                  <c:v>0.82884022144803848</c:v>
                </c:pt>
                <c:pt idx="337">
                  <c:v>0.84199485506508887</c:v>
                </c:pt>
                <c:pt idx="338">
                  <c:v>0.85455272840545826</c:v>
                </c:pt>
                <c:pt idx="339">
                  <c:v>0.86699060613149326</c:v>
                </c:pt>
                <c:pt idx="340">
                  <c:v>0.87878992704702674</c:v>
                </c:pt>
                <c:pt idx="341">
                  <c:v>0.88992389672864869</c:v>
                </c:pt>
                <c:pt idx="342">
                  <c:v>0.90089189269693537</c:v>
                </c:pt>
                <c:pt idx="343">
                  <c:v>0.91115690012946948</c:v>
                </c:pt>
                <c:pt idx="344">
                  <c:v>0.92123194527523666</c:v>
                </c:pt>
                <c:pt idx="345">
                  <c:v>0.93056899876124677</c:v>
                </c:pt>
                <c:pt idx="346">
                  <c:v>0.93914644820870852</c:v>
                </c:pt>
                <c:pt idx="347">
                  <c:v>0.94749632554117447</c:v>
                </c:pt>
                <c:pt idx="348">
                  <c:v>0.95505711723053821</c:v>
                </c:pt>
                <c:pt idx="349">
                  <c:v>0.96181119476672905</c:v>
                </c:pt>
                <c:pt idx="350">
                  <c:v>0.96887122976460049</c:v>
                </c:pt>
                <c:pt idx="351">
                  <c:v>0.97454024322346111</c:v>
                </c:pt>
                <c:pt idx="352">
                  <c:v>0.97993636856307675</c:v>
                </c:pt>
                <c:pt idx="353">
                  <c:v>0.98448252198937514</c:v>
                </c:pt>
                <c:pt idx="354">
                  <c:v>0.98874397320724372</c:v>
                </c:pt>
                <c:pt idx="355">
                  <c:v>0.99213981006904139</c:v>
                </c:pt>
                <c:pt idx="356">
                  <c:v>0.99524175865136377</c:v>
                </c:pt>
                <c:pt idx="357">
                  <c:v>0.99746647146010781</c:v>
                </c:pt>
                <c:pt idx="358">
                  <c:v>0.9988086824993534</c:v>
                </c:pt>
                <c:pt idx="359">
                  <c:v>0.99984769515639127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1.7452406437283512E-2</c:v>
                </c:pt>
                <c:pt idx="2">
                  <c:v>3.4879167767916164E-2</c:v>
                </c:pt>
                <c:pt idx="3">
                  <c:v>5.2275002678515252E-2</c:v>
                </c:pt>
                <c:pt idx="4">
                  <c:v>6.9594083295542494E-2</c:v>
                </c:pt>
                <c:pt idx="5">
                  <c:v>8.6800986013804496E-2</c:v>
                </c:pt>
                <c:pt idx="6">
                  <c:v>0.10392117917749386</c:v>
                </c:pt>
                <c:pt idx="7">
                  <c:v>0.12087925417904953</c:v>
                </c:pt>
                <c:pt idx="8">
                  <c:v>0.13772107519308513</c:v>
                </c:pt>
                <c:pt idx="9">
                  <c:v>0.15435201099668538</c:v>
                </c:pt>
                <c:pt idx="10">
                  <c:v>0.17083813863968944</c:v>
                </c:pt>
                <c:pt idx="11">
                  <c:v>0.18695715737087515</c:v>
                </c:pt>
                <c:pt idx="12">
                  <c:v>0.20300365703700646</c:v>
                </c:pt>
                <c:pt idx="13">
                  <c:v>0.21874676277580868</c:v>
                </c:pt>
                <c:pt idx="14">
                  <c:v>0.23415550830914392</c:v>
                </c:pt>
                <c:pt idx="15">
                  <c:v>0.24934521171951446</c:v>
                </c:pt>
                <c:pt idx="16">
                  <c:v>0.26415900952128474</c:v>
                </c:pt>
                <c:pt idx="17">
                  <c:v>0.27856861999234334</c:v>
                </c:pt>
                <c:pt idx="18">
                  <c:v>0.29271752011377628</c:v>
                </c:pt>
                <c:pt idx="19">
                  <c:v>0.30642537137001419</c:v>
                </c:pt>
                <c:pt idx="20">
                  <c:v>0.31985337561808519</c:v>
                </c:pt>
                <c:pt idx="21">
                  <c:v>0.33280651240743597</c:v>
                </c:pt>
                <c:pt idx="22">
                  <c:v>0.34526171363479308</c:v>
                </c:pt>
                <c:pt idx="23">
                  <c:v>0.35740561135318638</c:v>
                </c:pt>
                <c:pt idx="24">
                  <c:v>0.36902344212614613</c:v>
                </c:pt>
                <c:pt idx="25">
                  <c:v>0.38031741754157655</c:v>
                </c:pt>
                <c:pt idx="26">
                  <c:v>0.39106069523999826</c:v>
                </c:pt>
                <c:pt idx="27">
                  <c:v>0.40123625841110827</c:v>
                </c:pt>
                <c:pt idx="28">
                  <c:v>0.41106821630547252</c:v>
                </c:pt>
                <c:pt idx="29">
                  <c:v>0.42031412709876936</c:v>
                </c:pt>
                <c:pt idx="30">
                  <c:v>0.4289610533374385</c:v>
                </c:pt>
                <c:pt idx="31">
                  <c:v>0.43725249410593603</c:v>
                </c:pt>
                <c:pt idx="32">
                  <c:v>0.44493310228575417</c:v>
                </c:pt>
                <c:pt idx="33">
                  <c:v>0.45199410971750553</c:v>
                </c:pt>
                <c:pt idx="34">
                  <c:v>0.45869569333081295</c:v>
                </c:pt>
                <c:pt idx="35">
                  <c:v>0.46477232862167212</c:v>
                </c:pt>
                <c:pt idx="36">
                  <c:v>0.47021940544383473</c:v>
                </c:pt>
                <c:pt idx="37">
                  <c:v>0.47503404757944417</c:v>
                </c:pt>
                <c:pt idx="38">
                  <c:v>0.47949440390257803</c:v>
                </c:pt>
                <c:pt idx="39">
                  <c:v>0.48332601194753505</c:v>
                </c:pt>
                <c:pt idx="40">
                  <c:v>0.48681355526102227</c:v>
                </c:pt>
                <c:pt idx="41">
                  <c:v>0.48939416111148576</c:v>
                </c:pt>
                <c:pt idx="42">
                  <c:v>0.49164028612311689</c:v>
                </c:pt>
                <c:pt idx="43">
                  <c:v>0.49327323220079916</c:v>
                </c:pt>
                <c:pt idx="44">
                  <c:v>0.49429941061490856</c:v>
                </c:pt>
                <c:pt idx="45">
                  <c:v>0.49501507218264063</c:v>
                </c:pt>
                <c:pt idx="46">
                  <c:v>0.49485277654255988</c:v>
                </c:pt>
                <c:pt idx="47">
                  <c:v>0.49439934438053518</c:v>
                </c:pt>
                <c:pt idx="48">
                  <c:v>0.49337749031141032</c:v>
                </c:pt>
                <c:pt idx="49">
                  <c:v>0.49151308876123928</c:v>
                </c:pt>
                <c:pt idx="50">
                  <c:v>0.48939388903854775</c:v>
                </c:pt>
                <c:pt idx="51">
                  <c:v>0.48703090553288242</c:v>
                </c:pt>
                <c:pt idx="52">
                  <c:v>0.48387069669851651</c:v>
                </c:pt>
                <c:pt idx="53">
                  <c:v>0.48021530290674153</c:v>
                </c:pt>
                <c:pt idx="54">
                  <c:v>0.476082452856468</c:v>
                </c:pt>
                <c:pt idx="55">
                  <c:v>0.47149072180052493</c:v>
                </c:pt>
                <c:pt idx="56">
                  <c:v>0.46645945047650994</c:v>
                </c:pt>
                <c:pt idx="57">
                  <c:v>0.46100866293231463</c:v>
                </c:pt>
                <c:pt idx="58">
                  <c:v>0.45489385383536324</c:v>
                </c:pt>
                <c:pt idx="59">
                  <c:v>0.44867005204697008</c:v>
                </c:pt>
                <c:pt idx="60">
                  <c:v>0.44183276638074387</c:v>
                </c:pt>
                <c:pt idx="61">
                  <c:v>0.4346696311540687</c:v>
                </c:pt>
                <c:pt idx="62">
                  <c:v>0.42695452266153716</c:v>
                </c:pt>
                <c:pt idx="63">
                  <c:v>0.41921250307066515</c:v>
                </c:pt>
                <c:pt idx="64">
                  <c:v>0.41073435650488105</c:v>
                </c:pt>
                <c:pt idx="65">
                  <c:v>0.40204161403308042</c:v>
                </c:pt>
                <c:pt idx="66">
                  <c:v>0.39315776777383532</c:v>
                </c:pt>
                <c:pt idx="67">
                  <c:v>0.38365868385473612</c:v>
                </c:pt>
                <c:pt idx="68">
                  <c:v>0.37403652389987097</c:v>
                </c:pt>
                <c:pt idx="69">
                  <c:v>0.3641019386931591</c:v>
                </c:pt>
                <c:pt idx="70">
                  <c:v>0.35389471102099013</c:v>
                </c:pt>
                <c:pt idx="71">
                  <c:v>0.34345450963299251</c:v>
                </c:pt>
                <c:pt idx="72">
                  <c:v>0.33262679824721253</c:v>
                </c:pt>
                <c:pt idx="73">
                  <c:v>0.32165690422349591</c:v>
                </c:pt>
                <c:pt idx="74">
                  <c:v>0.31040213623605939</c:v>
                </c:pt>
                <c:pt idx="75">
                  <c:v>0.29909368598005087</c:v>
                </c:pt>
                <c:pt idx="76">
                  <c:v>0.28743244415407126</c:v>
                </c:pt>
                <c:pt idx="77">
                  <c:v>0.2756542259191066</c:v>
                </c:pt>
                <c:pt idx="78">
                  <c:v>0.26365861643033178</c:v>
                </c:pt>
                <c:pt idx="79">
                  <c:v>0.25166443981953945</c:v>
                </c:pt>
                <c:pt idx="80">
                  <c:v>0.23944137048802361</c:v>
                </c:pt>
                <c:pt idx="81">
                  <c:v>0.22721024545338839</c:v>
                </c:pt>
                <c:pt idx="82">
                  <c:v>0.21503483127743725</c:v>
                </c:pt>
                <c:pt idx="83">
                  <c:v>0.20285679066644843</c:v>
                </c:pt>
                <c:pt idx="84">
                  <c:v>0.19097514263904553</c:v>
                </c:pt>
                <c:pt idx="85">
                  <c:v>0.17942015344659465</c:v>
                </c:pt>
                <c:pt idx="86">
                  <c:v>0.16861078146109962</c:v>
                </c:pt>
                <c:pt idx="87">
                  <c:v>0.1587737532372889</c:v>
                </c:pt>
                <c:pt idx="88">
                  <c:v>0.15060142001673604</c:v>
                </c:pt>
                <c:pt idx="89">
                  <c:v>0.14456428416955144</c:v>
                </c:pt>
                <c:pt idx="90">
                  <c:v>0.14100873343560089</c:v>
                </c:pt>
                <c:pt idx="91">
                  <c:v>0.14024985205625751</c:v>
                </c:pt>
                <c:pt idx="92">
                  <c:v>0.14174634535256039</c:v>
                </c:pt>
                <c:pt idx="93">
                  <c:v>0.14506277005417317</c:v>
                </c:pt>
                <c:pt idx="94">
                  <c:v>0.14945278008728324</c:v>
                </c:pt>
                <c:pt idx="95">
                  <c:v>0.15437761683515006</c:v>
                </c:pt>
                <c:pt idx="96">
                  <c:v>0.15950871021156401</c:v>
                </c:pt>
                <c:pt idx="97">
                  <c:v>0.16456770485703076</c:v>
                </c:pt>
                <c:pt idx="98">
                  <c:v>0.16943821832254935</c:v>
                </c:pt>
                <c:pt idx="99">
                  <c:v>0.17399269942892517</c:v>
                </c:pt>
                <c:pt idx="100">
                  <c:v>0.17819801272550678</c:v>
                </c:pt>
                <c:pt idx="101">
                  <c:v>0.18212900816312966</c:v>
                </c:pt>
                <c:pt idx="102">
                  <c:v>0.18565467457921395</c:v>
                </c:pt>
                <c:pt idx="103">
                  <c:v>0.18885793049761609</c:v>
                </c:pt>
                <c:pt idx="104">
                  <c:v>0.19183114143298888</c:v>
                </c:pt>
                <c:pt idx="105">
                  <c:v>0.19433466209599248</c:v>
                </c:pt>
                <c:pt idx="106">
                  <c:v>0.19669194617561678</c:v>
                </c:pt>
                <c:pt idx="107">
                  <c:v>0.19878042061278633</c:v>
                </c:pt>
                <c:pt idx="108">
                  <c:v>0.20059027062130269</c:v>
                </c:pt>
                <c:pt idx="109">
                  <c:v>0.20211276960507066</c:v>
                </c:pt>
                <c:pt idx="110">
                  <c:v>0.20357744228594502</c:v>
                </c:pt>
                <c:pt idx="111">
                  <c:v>0.20474326480771313</c:v>
                </c:pt>
                <c:pt idx="112">
                  <c:v>0.20572389880800662</c:v>
                </c:pt>
                <c:pt idx="113">
                  <c:v>0.20651562590964856</c:v>
                </c:pt>
                <c:pt idx="114">
                  <c:v>0.20711516404844699</c:v>
                </c:pt>
                <c:pt idx="115">
                  <c:v>0.20751968310392516</c:v>
                </c:pt>
                <c:pt idx="116">
                  <c:v>0.20784789018341815</c:v>
                </c:pt>
                <c:pt idx="117">
                  <c:v>0.20797690789650847</c:v>
                </c:pt>
                <c:pt idx="118">
                  <c:v>0.20790498820592063</c:v>
                </c:pt>
                <c:pt idx="119">
                  <c:v>0.20775189348740791</c:v>
                </c:pt>
                <c:pt idx="120">
                  <c:v>0.20739537307823067</c:v>
                </c:pt>
                <c:pt idx="121">
                  <c:v>0.20683483121229229</c:v>
                </c:pt>
                <c:pt idx="122">
                  <c:v>0.20619029222948929</c:v>
                </c:pt>
                <c:pt idx="123">
                  <c:v>0.20546070902461133</c:v>
                </c:pt>
                <c:pt idx="124">
                  <c:v>0.20452584391664763</c:v>
                </c:pt>
                <c:pt idx="125">
                  <c:v>0.20338646538671079</c:v>
                </c:pt>
                <c:pt idx="126">
                  <c:v>0.20204386776043284</c:v>
                </c:pt>
                <c:pt idx="127">
                  <c:v>0.20073365631383483</c:v>
                </c:pt>
                <c:pt idx="128">
                  <c:v>0.19910454441023856</c:v>
                </c:pt>
                <c:pt idx="129">
                  <c:v>0.19739178421304618</c:v>
                </c:pt>
                <c:pt idx="130">
                  <c:v>0.1954811316122427</c:v>
                </c:pt>
                <c:pt idx="131">
                  <c:v>0.19348849230735485</c:v>
                </c:pt>
                <c:pt idx="132">
                  <c:v>0.19130225331022263</c:v>
                </c:pt>
                <c:pt idx="133">
                  <c:v>0.18903640129134336</c:v>
                </c:pt>
                <c:pt idx="134">
                  <c:v>0.18658226763414429</c:v>
                </c:pt>
                <c:pt idx="135">
                  <c:v>0.18394438231051652</c:v>
                </c:pt>
                <c:pt idx="136">
                  <c:v>0.18123332146283533</c:v>
                </c:pt>
                <c:pt idx="137">
                  <c:v>0.17834556205253402</c:v>
                </c:pt>
                <c:pt idx="138">
                  <c:v>0.17538888676278622</c:v>
                </c:pt>
                <c:pt idx="139">
                  <c:v>0.17236389243426317</c:v>
                </c:pt>
                <c:pt idx="140">
                  <c:v>0.16917259956132777</c:v>
                </c:pt>
                <c:pt idx="141">
                  <c:v>0.16582134364810749</c:v>
                </c:pt>
                <c:pt idx="142">
                  <c:v>0.16241147279867166</c:v>
                </c:pt>
                <c:pt idx="143">
                  <c:v>0.15894389476811283</c:v>
                </c:pt>
                <c:pt idx="144">
                  <c:v>0.15541953710679632</c:v>
                </c:pt>
                <c:pt idx="145">
                  <c:v>0.15175090059961541</c:v>
                </c:pt>
                <c:pt idx="146">
                  <c:v>0.14803168311238438</c:v>
                </c:pt>
                <c:pt idx="147">
                  <c:v>0.14417892741765995</c:v>
                </c:pt>
                <c:pt idx="148">
                  <c:v>0.14036401537444113</c:v>
                </c:pt>
                <c:pt idx="149">
                  <c:v>0.13650182623664089</c:v>
                </c:pt>
                <c:pt idx="150">
                  <c:v>0.13251624771671433</c:v>
                </c:pt>
                <c:pt idx="151">
                  <c:v>0.12849030346401966</c:v>
                </c:pt>
                <c:pt idx="152">
                  <c:v>0.1244977396741835</c:v>
                </c:pt>
                <c:pt idx="153">
                  <c:v>0.12039236352405801</c:v>
                </c:pt>
                <c:pt idx="154">
                  <c:v>0.11631806989531067</c:v>
                </c:pt>
                <c:pt idx="155">
                  <c:v>0.1121381753070575</c:v>
                </c:pt>
                <c:pt idx="156">
                  <c:v>0.1079870247173675</c:v>
                </c:pt>
                <c:pt idx="157">
                  <c:v>0.1037980840647449</c:v>
                </c:pt>
                <c:pt idx="158">
                  <c:v>9.9572587443905375E-2</c:v>
                </c:pt>
                <c:pt idx="159">
                  <c:v>9.5311781542750218E-2</c:v>
                </c:pt>
                <c:pt idx="160">
                  <c:v>9.1016925276653268E-2</c:v>
                </c:pt>
                <c:pt idx="161">
                  <c:v>8.6689289418588403E-2</c:v>
                </c:pt>
                <c:pt idx="162">
                  <c:v>8.2378141440091854E-2</c:v>
                </c:pt>
                <c:pt idx="163">
                  <c:v>7.798624599757524E-2</c:v>
                </c:pt>
                <c:pt idx="164">
                  <c:v>7.3608310618859821E-2</c:v>
                </c:pt>
                <c:pt idx="165">
                  <c:v>6.9197611763672673E-2</c:v>
                </c:pt>
                <c:pt idx="166">
                  <c:v>6.4755424086862204E-2</c:v>
                </c:pt>
                <c:pt idx="167">
                  <c:v>6.0283034863345998E-2</c:v>
                </c:pt>
                <c:pt idx="168">
                  <c:v>5.5781743623234091E-2</c:v>
                </c:pt>
                <c:pt idx="169">
                  <c:v>5.1252861782347933E-2</c:v>
                </c:pt>
                <c:pt idx="170">
                  <c:v>4.6697712268235068E-2</c:v>
                </c:pt>
                <c:pt idx="171">
                  <c:v>4.2117629141786149E-2</c:v>
                </c:pt>
                <c:pt idx="172">
                  <c:v>3.7492105358390489E-2</c:v>
                </c:pt>
                <c:pt idx="173">
                  <c:v>3.2868894392776335E-2</c:v>
                </c:pt>
                <c:pt idx="174">
                  <c:v>2.8208386162037431E-2</c:v>
                </c:pt>
                <c:pt idx="175">
                  <c:v>2.3547552993887701E-2</c:v>
                </c:pt>
                <c:pt idx="176">
                  <c:v>1.8857640106309054E-2</c:v>
                </c:pt>
                <c:pt idx="177">
                  <c:v>1.4156504724773603E-2</c:v>
                </c:pt>
                <c:pt idx="178">
                  <c:v>9.4400661691891631E-3</c:v>
                </c:pt>
                <c:pt idx="179">
                  <c:v>4.7235035157887524E-3</c:v>
                </c:pt>
                <c:pt idx="180">
                  <c:v>3.3158711120555367E-17</c:v>
                </c:pt>
                <c:pt idx="181">
                  <c:v>-4.7235035157888053E-3</c:v>
                </c:pt>
                <c:pt idx="182">
                  <c:v>-9.4400661691890972E-3</c:v>
                </c:pt>
                <c:pt idx="183">
                  <c:v>-1.4156504724773535E-2</c:v>
                </c:pt>
                <c:pt idx="184">
                  <c:v>-1.8857640106308984E-2</c:v>
                </c:pt>
                <c:pt idx="185">
                  <c:v>-2.3547552993887635E-2</c:v>
                </c:pt>
                <c:pt idx="186">
                  <c:v>-2.8208386162037365E-2</c:v>
                </c:pt>
                <c:pt idx="187">
                  <c:v>-3.2868894392776266E-2</c:v>
                </c:pt>
                <c:pt idx="188">
                  <c:v>-3.7492105358390537E-2</c:v>
                </c:pt>
                <c:pt idx="189">
                  <c:v>-4.2117629141786087E-2</c:v>
                </c:pt>
                <c:pt idx="190">
                  <c:v>-4.6697712268235117E-2</c:v>
                </c:pt>
                <c:pt idx="191">
                  <c:v>-5.1252861782347864E-2</c:v>
                </c:pt>
                <c:pt idx="192">
                  <c:v>-5.578174362323414E-2</c:v>
                </c:pt>
                <c:pt idx="193">
                  <c:v>-6.0283034863345936E-2</c:v>
                </c:pt>
                <c:pt idx="194">
                  <c:v>-6.4755424086862148E-2</c:v>
                </c:pt>
                <c:pt idx="195">
                  <c:v>-6.9197611763672617E-2</c:v>
                </c:pt>
                <c:pt idx="196">
                  <c:v>-7.3608310618859765E-2</c:v>
                </c:pt>
                <c:pt idx="197">
                  <c:v>-7.7986245997575282E-2</c:v>
                </c:pt>
                <c:pt idx="198">
                  <c:v>-8.2378141440091798E-2</c:v>
                </c:pt>
                <c:pt idx="199">
                  <c:v>-8.6689289418588444E-2</c:v>
                </c:pt>
                <c:pt idx="200">
                  <c:v>-9.1016925276653213E-2</c:v>
                </c:pt>
                <c:pt idx="201">
                  <c:v>-9.5311781542750287E-2</c:v>
                </c:pt>
                <c:pt idx="202">
                  <c:v>-9.9572587443905319E-2</c:v>
                </c:pt>
                <c:pt idx="203">
                  <c:v>-0.10379808406474485</c:v>
                </c:pt>
                <c:pt idx="204">
                  <c:v>-0.10798702471736744</c:v>
                </c:pt>
                <c:pt idx="205">
                  <c:v>-0.11213817530705744</c:v>
                </c:pt>
                <c:pt idx="206">
                  <c:v>-0.11631806989531072</c:v>
                </c:pt>
                <c:pt idx="207">
                  <c:v>-0.12039236352405797</c:v>
                </c:pt>
                <c:pt idx="208">
                  <c:v>-0.12449773967418354</c:v>
                </c:pt>
                <c:pt idx="209">
                  <c:v>-0.1284903034640196</c:v>
                </c:pt>
                <c:pt idx="210">
                  <c:v>-0.13251624771671439</c:v>
                </c:pt>
                <c:pt idx="211">
                  <c:v>-0.13650182623664084</c:v>
                </c:pt>
                <c:pt idx="212">
                  <c:v>-0.1403640153744411</c:v>
                </c:pt>
                <c:pt idx="213">
                  <c:v>-0.14417892741765989</c:v>
                </c:pt>
                <c:pt idx="214">
                  <c:v>-0.14803168311238432</c:v>
                </c:pt>
                <c:pt idx="215">
                  <c:v>-0.15175090059961546</c:v>
                </c:pt>
                <c:pt idx="216">
                  <c:v>-0.15541953710679626</c:v>
                </c:pt>
                <c:pt idx="217">
                  <c:v>-0.15894389476811288</c:v>
                </c:pt>
                <c:pt idx="218">
                  <c:v>-0.1624114727986716</c:v>
                </c:pt>
                <c:pt idx="219">
                  <c:v>-0.16582134364810755</c:v>
                </c:pt>
                <c:pt idx="220">
                  <c:v>-0.16917259956132769</c:v>
                </c:pt>
                <c:pt idx="221">
                  <c:v>-0.17236389243426312</c:v>
                </c:pt>
                <c:pt idx="222">
                  <c:v>-0.17538888676278619</c:v>
                </c:pt>
                <c:pt idx="223">
                  <c:v>-0.17834556205253396</c:v>
                </c:pt>
                <c:pt idx="224">
                  <c:v>-0.18123332146283538</c:v>
                </c:pt>
                <c:pt idx="225">
                  <c:v>-0.18394438231051649</c:v>
                </c:pt>
                <c:pt idx="226">
                  <c:v>-0.18658226763414432</c:v>
                </c:pt>
                <c:pt idx="227">
                  <c:v>-0.18903640129134333</c:v>
                </c:pt>
                <c:pt idx="228">
                  <c:v>-0.19130225331022266</c:v>
                </c:pt>
                <c:pt idx="229">
                  <c:v>-0.19348849230735482</c:v>
                </c:pt>
                <c:pt idx="230">
                  <c:v>-0.19548113161224268</c:v>
                </c:pt>
                <c:pt idx="231">
                  <c:v>-0.19739178421304607</c:v>
                </c:pt>
                <c:pt idx="232">
                  <c:v>-0.19910454441023859</c:v>
                </c:pt>
                <c:pt idx="233">
                  <c:v>-0.20073365631383486</c:v>
                </c:pt>
                <c:pt idx="234">
                  <c:v>-0.20204386776043282</c:v>
                </c:pt>
                <c:pt idx="235">
                  <c:v>-0.20338646538671076</c:v>
                </c:pt>
                <c:pt idx="236">
                  <c:v>-0.20452584391664766</c:v>
                </c:pt>
                <c:pt idx="237">
                  <c:v>-0.20546070902461136</c:v>
                </c:pt>
                <c:pt idx="238">
                  <c:v>-0.20619029222948926</c:v>
                </c:pt>
                <c:pt idx="239">
                  <c:v>-0.20683483121229224</c:v>
                </c:pt>
                <c:pt idx="240">
                  <c:v>-0.20739537307823061</c:v>
                </c:pt>
                <c:pt idx="241">
                  <c:v>-0.20775189348740794</c:v>
                </c:pt>
                <c:pt idx="242">
                  <c:v>-0.20790498820592065</c:v>
                </c:pt>
                <c:pt idx="243">
                  <c:v>-0.20797690789650844</c:v>
                </c:pt>
                <c:pt idx="244">
                  <c:v>-0.20784789018341812</c:v>
                </c:pt>
                <c:pt idx="245">
                  <c:v>-0.20751968310392516</c:v>
                </c:pt>
                <c:pt idx="246">
                  <c:v>-0.20711516404844701</c:v>
                </c:pt>
                <c:pt idx="247">
                  <c:v>-0.20651562590964856</c:v>
                </c:pt>
                <c:pt idx="248">
                  <c:v>-0.20572389880800659</c:v>
                </c:pt>
                <c:pt idx="249">
                  <c:v>-0.2047432648077131</c:v>
                </c:pt>
                <c:pt idx="250">
                  <c:v>-0.20357744228594502</c:v>
                </c:pt>
                <c:pt idx="251">
                  <c:v>-0.20211276960507066</c:v>
                </c:pt>
                <c:pt idx="252">
                  <c:v>-0.20059027062130266</c:v>
                </c:pt>
                <c:pt idx="253">
                  <c:v>-0.19878042061278631</c:v>
                </c:pt>
                <c:pt idx="254">
                  <c:v>-0.19669194617561681</c:v>
                </c:pt>
                <c:pt idx="255">
                  <c:v>-0.19433466209599248</c:v>
                </c:pt>
                <c:pt idx="256">
                  <c:v>-0.19183114143298888</c:v>
                </c:pt>
                <c:pt idx="257">
                  <c:v>-0.18885793049761607</c:v>
                </c:pt>
                <c:pt idx="258">
                  <c:v>-0.18565467457921392</c:v>
                </c:pt>
                <c:pt idx="259">
                  <c:v>-0.18212900816312966</c:v>
                </c:pt>
                <c:pt idx="260">
                  <c:v>-0.17819801272550678</c:v>
                </c:pt>
                <c:pt idx="261">
                  <c:v>-0.17399269942892515</c:v>
                </c:pt>
                <c:pt idx="262">
                  <c:v>-0.16943821832254935</c:v>
                </c:pt>
                <c:pt idx="263">
                  <c:v>-0.16456770485703076</c:v>
                </c:pt>
                <c:pt idx="264">
                  <c:v>-0.15950871021156404</c:v>
                </c:pt>
                <c:pt idx="265">
                  <c:v>-0.15437761683515006</c:v>
                </c:pt>
                <c:pt idx="266">
                  <c:v>-0.14945278008728324</c:v>
                </c:pt>
                <c:pt idx="267">
                  <c:v>-0.14506277005417317</c:v>
                </c:pt>
                <c:pt idx="268">
                  <c:v>-0.14174634535256039</c:v>
                </c:pt>
                <c:pt idx="269">
                  <c:v>-0.14024985205625751</c:v>
                </c:pt>
                <c:pt idx="270">
                  <c:v>-0.14100873343560089</c:v>
                </c:pt>
                <c:pt idx="271">
                  <c:v>-0.14456428416955144</c:v>
                </c:pt>
                <c:pt idx="272">
                  <c:v>-0.15060142001673604</c:v>
                </c:pt>
                <c:pt idx="273">
                  <c:v>-0.1587737532372889</c:v>
                </c:pt>
                <c:pt idx="274">
                  <c:v>-0.16861078146109965</c:v>
                </c:pt>
                <c:pt idx="275">
                  <c:v>-0.17942015344659465</c:v>
                </c:pt>
                <c:pt idx="276">
                  <c:v>-0.19097514263904555</c:v>
                </c:pt>
                <c:pt idx="277">
                  <c:v>-0.20285679066644843</c:v>
                </c:pt>
                <c:pt idx="278">
                  <c:v>-0.21503483127743725</c:v>
                </c:pt>
                <c:pt idx="279">
                  <c:v>-0.22721024545338839</c:v>
                </c:pt>
                <c:pt idx="280">
                  <c:v>-0.23944137048802364</c:v>
                </c:pt>
                <c:pt idx="281">
                  <c:v>-0.25166443981953945</c:v>
                </c:pt>
                <c:pt idx="282">
                  <c:v>-0.26365861643033178</c:v>
                </c:pt>
                <c:pt idx="283">
                  <c:v>-0.2756542259191066</c:v>
                </c:pt>
                <c:pt idx="284">
                  <c:v>-0.28743244415407126</c:v>
                </c:pt>
                <c:pt idx="285">
                  <c:v>-0.29909368598005093</c:v>
                </c:pt>
                <c:pt idx="286">
                  <c:v>-0.31040213623605933</c:v>
                </c:pt>
                <c:pt idx="287">
                  <c:v>-0.32165690422349591</c:v>
                </c:pt>
                <c:pt idx="288">
                  <c:v>-0.33262679824721259</c:v>
                </c:pt>
                <c:pt idx="289">
                  <c:v>-0.34345450963299257</c:v>
                </c:pt>
                <c:pt idx="290">
                  <c:v>-0.35389471102099013</c:v>
                </c:pt>
                <c:pt idx="291">
                  <c:v>-0.3641019386931591</c:v>
                </c:pt>
                <c:pt idx="292">
                  <c:v>-0.37403652389987097</c:v>
                </c:pt>
                <c:pt idx="293">
                  <c:v>-0.38365868385473617</c:v>
                </c:pt>
                <c:pt idx="294">
                  <c:v>-0.39315776777383538</c:v>
                </c:pt>
                <c:pt idx="295">
                  <c:v>-0.40204161403308042</c:v>
                </c:pt>
                <c:pt idx="296">
                  <c:v>-0.41073435650488105</c:v>
                </c:pt>
                <c:pt idx="297">
                  <c:v>-0.41921250307066521</c:v>
                </c:pt>
                <c:pt idx="298">
                  <c:v>-0.42695452266153727</c:v>
                </c:pt>
                <c:pt idx="299">
                  <c:v>-0.43466963115406865</c:v>
                </c:pt>
                <c:pt idx="300">
                  <c:v>-0.44183276638074387</c:v>
                </c:pt>
                <c:pt idx="301">
                  <c:v>-0.44867005204697008</c:v>
                </c:pt>
                <c:pt idx="302">
                  <c:v>-0.45489385383536335</c:v>
                </c:pt>
                <c:pt idx="303">
                  <c:v>-0.46100866293231474</c:v>
                </c:pt>
                <c:pt idx="304">
                  <c:v>-0.46645945047650988</c:v>
                </c:pt>
                <c:pt idx="305">
                  <c:v>-0.47149072180052493</c:v>
                </c:pt>
                <c:pt idx="306">
                  <c:v>-0.47608245285646805</c:v>
                </c:pt>
                <c:pt idx="307">
                  <c:v>-0.48021530290674164</c:v>
                </c:pt>
                <c:pt idx="308">
                  <c:v>-0.48387069669851634</c:v>
                </c:pt>
                <c:pt idx="309">
                  <c:v>-0.48703090553288236</c:v>
                </c:pt>
                <c:pt idx="310">
                  <c:v>-0.4893938890385478</c:v>
                </c:pt>
                <c:pt idx="311">
                  <c:v>-0.49151308876123945</c:v>
                </c:pt>
                <c:pt idx="312">
                  <c:v>-0.49337749031141054</c:v>
                </c:pt>
                <c:pt idx="313">
                  <c:v>-0.49439934438053512</c:v>
                </c:pt>
                <c:pt idx="314">
                  <c:v>-0.49485277654255999</c:v>
                </c:pt>
                <c:pt idx="315">
                  <c:v>-0.49501507218264079</c:v>
                </c:pt>
                <c:pt idx="316">
                  <c:v>-0.49429941061490879</c:v>
                </c:pt>
                <c:pt idx="317">
                  <c:v>-0.49327323220079899</c:v>
                </c:pt>
                <c:pt idx="318">
                  <c:v>-0.49164028612311678</c:v>
                </c:pt>
                <c:pt idx="319">
                  <c:v>-0.48939416111148581</c:v>
                </c:pt>
                <c:pt idx="320">
                  <c:v>-0.48681355526102255</c:v>
                </c:pt>
                <c:pt idx="321">
                  <c:v>-0.48332601194753538</c:v>
                </c:pt>
                <c:pt idx="322">
                  <c:v>-0.47949440390257791</c:v>
                </c:pt>
                <c:pt idx="323">
                  <c:v>-0.47503404757944417</c:v>
                </c:pt>
                <c:pt idx="324">
                  <c:v>-0.47021940544383495</c:v>
                </c:pt>
                <c:pt idx="325">
                  <c:v>-0.4647723286216725</c:v>
                </c:pt>
                <c:pt idx="326">
                  <c:v>-0.45869569333081267</c:v>
                </c:pt>
                <c:pt idx="327">
                  <c:v>-0.45199410971750542</c:v>
                </c:pt>
                <c:pt idx="328">
                  <c:v>-0.44493310228575428</c:v>
                </c:pt>
                <c:pt idx="329">
                  <c:v>-0.43725249410593631</c:v>
                </c:pt>
                <c:pt idx="330">
                  <c:v>-0.42896105333743895</c:v>
                </c:pt>
                <c:pt idx="331">
                  <c:v>-0.42031412709876925</c:v>
                </c:pt>
                <c:pt idx="332">
                  <c:v>-0.41106821630547252</c:v>
                </c:pt>
                <c:pt idx="333">
                  <c:v>-0.40123625841110849</c:v>
                </c:pt>
                <c:pt idx="334">
                  <c:v>-0.39106069523999865</c:v>
                </c:pt>
                <c:pt idx="335">
                  <c:v>-0.38031741754157639</c:v>
                </c:pt>
                <c:pt idx="336">
                  <c:v>-0.36902344212614607</c:v>
                </c:pt>
                <c:pt idx="337">
                  <c:v>-0.35740561135318649</c:v>
                </c:pt>
                <c:pt idx="338">
                  <c:v>-0.34526171363479341</c:v>
                </c:pt>
                <c:pt idx="339">
                  <c:v>-0.33280651240743647</c:v>
                </c:pt>
                <c:pt idx="340">
                  <c:v>-0.31985337561808508</c:v>
                </c:pt>
                <c:pt idx="341">
                  <c:v>-0.30642537137001419</c:v>
                </c:pt>
                <c:pt idx="342">
                  <c:v>-0.29271752011377644</c:v>
                </c:pt>
                <c:pt idx="343">
                  <c:v>-0.27856861999234367</c:v>
                </c:pt>
                <c:pt idx="344">
                  <c:v>-0.26415900952128452</c:v>
                </c:pt>
                <c:pt idx="345">
                  <c:v>-0.2493452117195144</c:v>
                </c:pt>
                <c:pt idx="346">
                  <c:v>-0.23415550830914406</c:v>
                </c:pt>
                <c:pt idx="347">
                  <c:v>-0.21874676277580898</c:v>
                </c:pt>
                <c:pt idx="348">
                  <c:v>-0.20300365703700698</c:v>
                </c:pt>
                <c:pt idx="349">
                  <c:v>-0.18695715737087501</c:v>
                </c:pt>
                <c:pt idx="350">
                  <c:v>-0.1708381386396895</c:v>
                </c:pt>
                <c:pt idx="351">
                  <c:v>-0.15435201099668561</c:v>
                </c:pt>
                <c:pt idx="352">
                  <c:v>-0.13772107519308557</c:v>
                </c:pt>
                <c:pt idx="353">
                  <c:v>-0.12087925417904928</c:v>
                </c:pt>
                <c:pt idx="354">
                  <c:v>-0.1039211791774938</c:v>
                </c:pt>
                <c:pt idx="355">
                  <c:v>-8.6800986013804649E-2</c:v>
                </c:pt>
                <c:pt idx="356">
                  <c:v>-6.9594083295542827E-2</c:v>
                </c:pt>
                <c:pt idx="357">
                  <c:v>-5.2275002678515786E-2</c:v>
                </c:pt>
                <c:pt idx="358">
                  <c:v>-3.4879167767916018E-2</c:v>
                </c:pt>
                <c:pt idx="359">
                  <c:v>-1.745240643728356E-2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CAA2-458C-90C2-00452ACF5D32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CAA2-458C-90C2-00452ACF5D32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CAA2-458C-90C2-00452ACF5D32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CAA2-458C-90C2-00452ACF5D32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CAA2-458C-90C2-00452ACF5D32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-0.27065055657298748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3.3158711120555367E-17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CAA2-458C-90C2-00452ACF5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{90329E4A-5C37-458F-A9C5-7850C07FD834}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65-4E45-B0D3-04EB9B99D832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{1287A84E-CEFF-4E36-8D45-9DC6D14185F8}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E65-4E45-B0D3-04EB9B99D832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{1F81F0A9-B24A-4608-95A1-55AF230C9169}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E65-4E45-B0D3-04EB9B99D832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{CEB567B2-4B91-49D3-A3E9-F4E950204D24}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E65-4E45-B0D3-04EB9B99D832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{31758FE8-714C-4517-BFB0-B0B0A9CF4A8D}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E65-4E45-B0D3-04EB9B99D832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{E1074119-356A-4637-AF33-1909768ED59C}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FE65-4E45-B0D3-04EB9B99D832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{53DA5D43-96C3-4236-B762-8ABD6ADF9CDC}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FE65-4E45-B0D3-04EB9B99D832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{51FDD2D5-33F1-45FA-BAAF-145AA123BC4D}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FE65-4E45-B0D3-04EB9B99D832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FE65-4E45-B0D3-04EB9B99D832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E65-4E45-B0D3-04EB9B99D832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E65-4E45-B0D3-04EB9B99D832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E65-4E45-B0D3-04EB9B99D832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E65-4E45-B0D3-04EB9B99D832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E65-4E45-B0D3-04EB9B99D832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E65-4E45-B0D3-04EB9B99D832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E65-4E45-B0D3-04EB9B99D832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E65-4E45-B0D3-04EB9B99D832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E65-4E45-B0D3-04EB9B99D832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E65-4E45-B0D3-04EB9B99D832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E65-4E45-B0D3-04EB9B99D832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E65-4E45-B0D3-04EB9B99D8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FE65-4E45-B0D3-04EB9B99D832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FE65-4E45-B0D3-04EB9B99D832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FE65-4E45-B0D3-04EB9B99D832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FE65-4E45-B0D3-04EB9B99D832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FE65-4E45-B0D3-04EB9B99D832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FE65-4E45-B0D3-04EB9B99D832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FE65-4E45-B0D3-04EB9B99D832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FE65-4E45-B0D3-04EB9B99D832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FE65-4E45-B0D3-04EB9B99D832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FE65-4E45-B0D3-04EB9B99D832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FE65-4E45-B0D3-04EB9B99D832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FE65-4E45-B0D3-04EB9B99D832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FE65-4E45-B0D3-04EB9B99D832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FE65-4E45-B0D3-04EB9B99D832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FE65-4E45-B0D3-04EB9B99D832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FE65-4E45-B0D3-04EB9B99D832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FE65-4E45-B0D3-04EB9B99D832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FE65-4E45-B0D3-04EB9B99D832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FE65-4E45-B0D3-04EB9B99D832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FE65-4E45-B0D3-04EB9B99D832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FE65-4E45-B0D3-04EB9B99D832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65-4E45-B0D3-04EB9B99D832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FE65-4E45-B0D3-04EB9B99D832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FE65-4E45-B0D3-04EB9B99D832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FE65-4E45-B0D3-04EB9B99D832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FE65-4E45-B0D3-04EB9B99D832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FE65-4E45-B0D3-04EB9B99D832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FE65-4E45-B0D3-04EB9B99D832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FE65-4E45-B0D3-04EB9B99D832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FE65-4E45-B0D3-04EB9B99D832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FE65-4E45-B0D3-04EB9B99D832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FE65-4E45-B0D3-04EB9B99D832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FE65-4E45-B0D3-04EB9B99D832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1.365278735762043E-3</c:v>
                </c:pt>
                <c:pt idx="1">
                  <c:v>0.39798055409606059</c:v>
                </c:pt>
                <c:pt idx="2">
                  <c:v>0.56002019948517234</c:v>
                </c:pt>
                <c:pt idx="3">
                  <c:v>0.67823348636099157</c:v>
                </c:pt>
                <c:pt idx="4">
                  <c:v>0.77017001209229274</c:v>
                </c:pt>
                <c:pt idx="5">
                  <c:v>0.84278905229744749</c:v>
                </c:pt>
                <c:pt idx="6">
                  <c:v>0.89863567308979597</c:v>
                </c:pt>
                <c:pt idx="7">
                  <c:v>0.93964544527529414</c:v>
                </c:pt>
                <c:pt idx="8">
                  <c:v>0.96745500729113709</c:v>
                </c:pt>
                <c:pt idx="9">
                  <c:v>0.98252243836329234</c:v>
                </c:pt>
                <c:pt idx="10">
                  <c:v>0.98480775301220802</c:v>
                </c:pt>
                <c:pt idx="11">
                  <c:v>0.97535570111012826</c:v>
                </c:pt>
                <c:pt idx="12">
                  <c:v>0.95505711723053832</c:v>
                </c:pt>
                <c:pt idx="13">
                  <c:v>0.92297573993929338</c:v>
                </c:pt>
                <c:pt idx="14">
                  <c:v>0.87981573352765119</c:v>
                </c:pt>
                <c:pt idx="15">
                  <c:v>0.82579706888454973</c:v>
                </c:pt>
                <c:pt idx="16">
                  <c:v>0.76008559232260664</c:v>
                </c:pt>
                <c:pt idx="17">
                  <c:v>0.68246500196915794</c:v>
                </c:pt>
                <c:pt idx="18">
                  <c:v>0.59117703179541747</c:v>
                </c:pt>
                <c:pt idx="19">
                  <c:v>0.48351455684878142</c:v>
                </c:pt>
                <c:pt idx="20">
                  <c:v>0.35762590639889491</c:v>
                </c:pt>
                <c:pt idx="21">
                  <c:v>0.27865898868663858</c:v>
                </c:pt>
                <c:pt idx="22">
                  <c:v>0.37644155772554233</c:v>
                </c:pt>
                <c:pt idx="23">
                  <c:v>0.4821038720756296</c:v>
                </c:pt>
                <c:pt idx="24">
                  <c:v>0.56521930917600616</c:v>
                </c:pt>
                <c:pt idx="25">
                  <c:v>0.62967939519762384</c:v>
                </c:pt>
                <c:pt idx="26">
                  <c:v>0.67951054838746161</c:v>
                </c:pt>
                <c:pt idx="27">
                  <c:v>0.71653959925384625</c:v>
                </c:pt>
                <c:pt idx="28">
                  <c:v>0.74307412153591257</c:v>
                </c:pt>
                <c:pt idx="29">
                  <c:v>0.75959337241472435</c:v>
                </c:pt>
                <c:pt idx="30">
                  <c:v>0.76762531494261099</c:v>
                </c:pt>
                <c:pt idx="31">
                  <c:v>0.76778416605842448</c:v>
                </c:pt>
                <c:pt idx="32">
                  <c:v>0.76005862165974825</c:v>
                </c:pt>
                <c:pt idx="33">
                  <c:v>0.74598201815799481</c:v>
                </c:pt>
                <c:pt idx="34">
                  <c:v>0.7254805459168564</c:v>
                </c:pt>
                <c:pt idx="35">
                  <c:v>0.69950041812841102</c:v>
                </c:pt>
                <c:pt idx="36">
                  <c:v>0.66866763894183479</c:v>
                </c:pt>
                <c:pt idx="37">
                  <c:v>0.63296789090146688</c:v>
                </c:pt>
                <c:pt idx="38">
                  <c:v>0.59298507189415406</c:v>
                </c:pt>
                <c:pt idx="39">
                  <c:v>0.54914219368584249</c:v>
                </c:pt>
                <c:pt idx="40">
                  <c:v>0.50181043797692293</c:v>
                </c:pt>
                <c:pt idx="41">
                  <c:v>0.45142935062956141</c:v>
                </c:pt>
                <c:pt idx="42">
                  <c:v>0.39862363367285392</c:v>
                </c:pt>
                <c:pt idx="43">
                  <c:v>0.34449816010079054</c:v>
                </c:pt>
                <c:pt idx="44">
                  <c:v>0.29307858848376805</c:v>
                </c:pt>
                <c:pt idx="45">
                  <c:v>0.25565821960218804</c:v>
                </c:pt>
                <c:pt idx="46">
                  <c:v>0.24940745549564283</c:v>
                </c:pt>
                <c:pt idx="47">
                  <c:v>0.27004359637120517</c:v>
                </c:pt>
                <c:pt idx="48">
                  <c:v>0.29804204957408048</c:v>
                </c:pt>
                <c:pt idx="49">
                  <c:v>0.32358867010040399</c:v>
                </c:pt>
                <c:pt idx="50">
                  <c:v>0.34398925930318103</c:v>
                </c:pt>
                <c:pt idx="51">
                  <c:v>0.35949328765331368</c:v>
                </c:pt>
                <c:pt idx="52">
                  <c:v>0.36997834703272015</c:v>
                </c:pt>
                <c:pt idx="53">
                  <c:v>0.37649377647250176</c:v>
                </c:pt>
                <c:pt idx="54">
                  <c:v>0.37924958155470384</c:v>
                </c:pt>
                <c:pt idx="55">
                  <c:v>0.37880850831397284</c:v>
                </c:pt>
                <c:pt idx="56">
                  <c:v>0.37538375476198116</c:v>
                </c:pt>
                <c:pt idx="57">
                  <c:v>0.36968389960681353</c:v>
                </c:pt>
                <c:pt idx="58">
                  <c:v>0.36179451591610318</c:v>
                </c:pt>
                <c:pt idx="59">
                  <c:v>0.35224980204327055</c:v>
                </c:pt>
                <c:pt idx="60">
                  <c:v>0.34116873573599682</c:v>
                </c:pt>
                <c:pt idx="61">
                  <c:v>0.32888188369148502</c:v>
                </c:pt>
                <c:pt idx="62">
                  <c:v>0.31552168577130174</c:v>
                </c:pt>
                <c:pt idx="63">
                  <c:v>0.3014065168829384</c:v>
                </c:pt>
                <c:pt idx="64">
                  <c:v>0.28682802711112437</c:v>
                </c:pt>
                <c:pt idx="65">
                  <c:v>0.27188762092172664</c:v>
                </c:pt>
                <c:pt idx="66">
                  <c:v>0.25653745160318098</c:v>
                </c:pt>
                <c:pt idx="67">
                  <c:v>0.24132687499862274</c:v>
                </c:pt>
                <c:pt idx="68">
                  <c:v>0.22603781258555447</c:v>
                </c:pt>
                <c:pt idx="69">
                  <c:v>0.2108888856858763</c:v>
                </c:pt>
                <c:pt idx="70">
                  <c:v>0.19594578077010275</c:v>
                </c:pt>
                <c:pt idx="71">
                  <c:v>0.18148168419747027</c:v>
                </c:pt>
                <c:pt idx="72">
                  <c:v>0.16730955691442248</c:v>
                </c:pt>
                <c:pt idx="73">
                  <c:v>0.15357309142091879</c:v>
                </c:pt>
                <c:pt idx="74">
                  <c:v>0.14038031531252004</c:v>
                </c:pt>
                <c:pt idx="75">
                  <c:v>0.1277319878000571</c:v>
                </c:pt>
                <c:pt idx="76">
                  <c:v>0.11556007603231991</c:v>
                </c:pt>
                <c:pt idx="77">
                  <c:v>0.1040039603470142</c:v>
                </c:pt>
                <c:pt idx="78">
                  <c:v>9.3040054502488742E-2</c:v>
                </c:pt>
                <c:pt idx="79">
                  <c:v>8.2597336453656106E-2</c:v>
                </c:pt>
                <c:pt idx="80">
                  <c:v>7.2713253900081598E-2</c:v>
                </c:pt>
                <c:pt idx="81">
                  <c:v>6.3402297094305754E-2</c:v>
                </c:pt>
                <c:pt idx="82">
                  <c:v>5.4595526352729483E-2</c:v>
                </c:pt>
                <c:pt idx="83">
                  <c:v>4.6299731926417745E-2</c:v>
                </c:pt>
                <c:pt idx="84">
                  <c:v>3.8481666600735952E-2</c:v>
                </c:pt>
                <c:pt idx="85">
                  <c:v>3.1110261890203904E-2</c:v>
                </c:pt>
                <c:pt idx="86">
                  <c:v>2.4156476012091033E-2</c:v>
                </c:pt>
                <c:pt idx="87">
                  <c:v>1.7603406821635009E-2</c:v>
                </c:pt>
                <c:pt idx="88">
                  <c:v>1.1414826836862565E-2</c:v>
                </c:pt>
                <c:pt idx="89">
                  <c:v>5.5540800351413537E-3</c:v>
                </c:pt>
                <c:pt idx="90">
                  <c:v>1.8990145303798066E-17</c:v>
                </c:pt>
                <c:pt idx="91">
                  <c:v>-5.2733996577073138E-3</c:v>
                </c:pt>
                <c:pt idx="92">
                  <c:v>-1.0296259590119154E-2</c:v>
                </c:pt>
                <c:pt idx="93">
                  <c:v>-1.5084762768712337E-2</c:v>
                </c:pt>
                <c:pt idx="94">
                  <c:v>-1.965413300472808E-2</c:v>
                </c:pt>
                <c:pt idx="95">
                  <c:v>-2.4046705341943427E-2</c:v>
                </c:pt>
                <c:pt idx="96">
                  <c:v>-2.8257737746282728E-2</c:v>
                </c:pt>
                <c:pt idx="97">
                  <c:v>-3.2318161507978976E-2</c:v>
                </c:pt>
                <c:pt idx="98">
                  <c:v>-3.6225123999641298E-2</c:v>
                </c:pt>
                <c:pt idx="99">
                  <c:v>-3.998917727048696E-2</c:v>
                </c:pt>
                <c:pt idx="100">
                  <c:v>-4.3645734727289026E-2</c:v>
                </c:pt>
                <c:pt idx="101">
                  <c:v>-4.7182942830753166E-2</c:v>
                </c:pt>
                <c:pt idx="102">
                  <c:v>-5.0609580892390427E-2</c:v>
                </c:pt>
                <c:pt idx="103">
                  <c:v>-5.3933991761824111E-2</c:v>
                </c:pt>
                <c:pt idx="104">
                  <c:v>-5.7197429149669167E-2</c:v>
                </c:pt>
                <c:pt idx="105">
                  <c:v>-6.0342647904660318E-2</c:v>
                </c:pt>
                <c:pt idx="106">
                  <c:v>-6.340829257290477E-2</c:v>
                </c:pt>
                <c:pt idx="107">
                  <c:v>-6.6401245334449396E-2</c:v>
                </c:pt>
                <c:pt idx="108">
                  <c:v>-6.9328084225422096E-2</c:v>
                </c:pt>
                <c:pt idx="109">
                  <c:v>-7.219510519486784E-2</c:v>
                </c:pt>
                <c:pt idx="110">
                  <c:v>-7.4964650608483702E-2</c:v>
                </c:pt>
                <c:pt idx="111">
                  <c:v>-7.7637760424972432E-2</c:v>
                </c:pt>
                <c:pt idx="112">
                  <c:v>-8.0215492624621104E-2</c:v>
                </c:pt>
                <c:pt idx="113">
                  <c:v>-8.2698922333583932E-2</c:v>
                </c:pt>
                <c:pt idx="114">
                  <c:v>-8.5039576590499835E-2</c:v>
                </c:pt>
                <c:pt idx="115">
                  <c:v>-8.723463522219134E-2</c:v>
                </c:pt>
                <c:pt idx="116">
                  <c:v>-8.9177727751538136E-2</c:v>
                </c:pt>
                <c:pt idx="117">
                  <c:v>-9.0913600259351676E-2</c:v>
                </c:pt>
                <c:pt idx="118">
                  <c:v>-9.2330849996797332E-2</c:v>
                </c:pt>
                <c:pt idx="119">
                  <c:v>-9.3422615752722427E-2</c:v>
                </c:pt>
                <c:pt idx="120">
                  <c:v>-9.4075329819402462E-2</c:v>
                </c:pt>
                <c:pt idx="121">
                  <c:v>-9.4341935704114782E-2</c:v>
                </c:pt>
                <c:pt idx="122">
                  <c:v>-9.4116009808089762E-2</c:v>
                </c:pt>
                <c:pt idx="123">
                  <c:v>-9.3352620850814638E-2</c:v>
                </c:pt>
                <c:pt idx="124">
                  <c:v>-9.1962941538132545E-2</c:v>
                </c:pt>
                <c:pt idx="125">
                  <c:v>-8.9979889806925589E-2</c:v>
                </c:pt>
                <c:pt idx="126">
                  <c:v>-8.729435170919142E-2</c:v>
                </c:pt>
                <c:pt idx="127">
                  <c:v>-8.3975797544264125E-2</c:v>
                </c:pt>
                <c:pt idx="128">
                  <c:v>-7.9919893249853921E-2</c:v>
                </c:pt>
                <c:pt idx="129">
                  <c:v>-7.516204278518189E-2</c:v>
                </c:pt>
                <c:pt idx="130">
                  <c:v>-6.9692809662865174E-2</c:v>
                </c:pt>
                <c:pt idx="131">
                  <c:v>-6.3528953297659257E-2</c:v>
                </c:pt>
                <c:pt idx="132">
                  <c:v>-5.6833373530944392E-2</c:v>
                </c:pt>
                <c:pt idx="133">
                  <c:v>-5.0161732649793921E-2</c:v>
                </c:pt>
                <c:pt idx="134">
                  <c:v>-4.5313976894647987E-2</c:v>
                </c:pt>
                <c:pt idx="135">
                  <c:v>-4.5697991058715193E-2</c:v>
                </c:pt>
                <c:pt idx="136">
                  <c:v>-5.1900631236530409E-2</c:v>
                </c:pt>
                <c:pt idx="137">
                  <c:v>-6.086438745706272E-2</c:v>
                </c:pt>
                <c:pt idx="138">
                  <c:v>-7.0797323948540991E-2</c:v>
                </c:pt>
                <c:pt idx="139">
                  <c:v>-8.1210220568313882E-2</c:v>
                </c:pt>
                <c:pt idx="140">
                  <c:v>-9.1918967512334443E-2</c:v>
                </c:pt>
                <c:pt idx="141">
                  <c:v>-0.10290090865502964</c:v>
                </c:pt>
                <c:pt idx="142">
                  <c:v>-0.11400196952582316</c:v>
                </c:pt>
                <c:pt idx="143">
                  <c:v>-0.12506725622205953</c:v>
                </c:pt>
                <c:pt idx="144">
                  <c:v>-0.13594764735203946</c:v>
                </c:pt>
                <c:pt idx="145">
                  <c:v>-0.14642049394654491</c:v>
                </c:pt>
                <c:pt idx="146">
                  <c:v>-0.15616584616536036</c:v>
                </c:pt>
                <c:pt idx="147">
                  <c:v>-0.16503725629405402</c:v>
                </c:pt>
                <c:pt idx="148">
                  <c:v>-0.17271936165700266</c:v>
                </c:pt>
                <c:pt idx="149">
                  <c:v>-0.17890160405287858</c:v>
                </c:pt>
                <c:pt idx="150">
                  <c:v>-0.18340261354282708</c:v>
                </c:pt>
                <c:pt idx="151">
                  <c:v>-0.18576307739962261</c:v>
                </c:pt>
                <c:pt idx="152">
                  <c:v>-0.18579168169797111</c:v>
                </c:pt>
                <c:pt idx="153">
                  <c:v>-0.18295493321503176</c:v>
                </c:pt>
                <c:pt idx="154">
                  <c:v>-0.17686861688497726</c:v>
                </c:pt>
                <c:pt idx="155">
                  <c:v>-0.16698276878862556</c:v>
                </c:pt>
                <c:pt idx="156">
                  <c:v>-0.15253189457737526</c:v>
                </c:pt>
                <c:pt idx="157">
                  <c:v>-0.13231916247391692</c:v>
                </c:pt>
                <c:pt idx="158">
                  <c:v>-0.10495715128421164</c:v>
                </c:pt>
                <c:pt idx="159">
                  <c:v>-7.8834039137632178E-2</c:v>
                </c:pt>
                <c:pt idx="160">
                  <c:v>-0.10253918063105552</c:v>
                </c:pt>
                <c:pt idx="161">
                  <c:v>-0.14042276624672881</c:v>
                </c:pt>
                <c:pt idx="162">
                  <c:v>-0.17380392203871953</c:v>
                </c:pt>
                <c:pt idx="163">
                  <c:v>-0.20287585076195383</c:v>
                </c:pt>
                <c:pt idx="164">
                  <c:v>-0.22833230927447434</c:v>
                </c:pt>
                <c:pt idx="165">
                  <c:v>-0.25054172026982613</c:v>
                </c:pt>
                <c:pt idx="166">
                  <c:v>-0.26927385731523323</c:v>
                </c:pt>
                <c:pt idx="167">
                  <c:v>-0.28479702803474549</c:v>
                </c:pt>
                <c:pt idx="168">
                  <c:v>-0.2969368943661731</c:v>
                </c:pt>
                <c:pt idx="169">
                  <c:v>-0.30555366199830708</c:v>
                </c:pt>
                <c:pt idx="170">
                  <c:v>-0.31031761218614656</c:v>
                </c:pt>
                <c:pt idx="171">
                  <c:v>-0.31122529904959134</c:v>
                </c:pt>
                <c:pt idx="172">
                  <c:v>-0.30806378142920565</c:v>
                </c:pt>
                <c:pt idx="173">
                  <c:v>-0.30060643829934786</c:v>
                </c:pt>
                <c:pt idx="174">
                  <c:v>-0.28849362419855762</c:v>
                </c:pt>
                <c:pt idx="175">
                  <c:v>-0.27135429511560211</c:v>
                </c:pt>
                <c:pt idx="176">
                  <c:v>-0.24869649755995193</c:v>
                </c:pt>
                <c:pt idx="177">
                  <c:v>-0.21939233112563106</c:v>
                </c:pt>
                <c:pt idx="178">
                  <c:v>-0.18147009066350939</c:v>
                </c:pt>
                <c:pt idx="179">
                  <c:v>-0.12903759692399847</c:v>
                </c:pt>
                <c:pt idx="180">
                  <c:v>-1.365278735762043E-3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6.9467764119147488E-3</c:v>
                </c:pt>
                <c:pt idx="2">
                  <c:v>1.9556336296944282E-2</c:v>
                </c:pt>
                <c:pt idx="3">
                  <c:v>3.5544710855574382E-2</c:v>
                </c:pt>
                <c:pt idx="4">
                  <c:v>5.3855533600108897E-2</c:v>
                </c:pt>
                <c:pt idx="5">
                  <c:v>7.3734487819783756E-2</c:v>
                </c:pt>
                <c:pt idx="6">
                  <c:v>9.4450415202559437E-2</c:v>
                </c:pt>
                <c:pt idx="7">
                  <c:v>0.11537395340254125</c:v>
                </c:pt>
                <c:pt idx="8">
                  <c:v>0.13596693426170459</c:v>
                </c:pt>
                <c:pt idx="9">
                  <c:v>0.15561626650646876</c:v>
                </c:pt>
                <c:pt idx="10">
                  <c:v>0.17364817766693033</c:v>
                </c:pt>
                <c:pt idx="11">
                  <c:v>0.18958994270102286</c:v>
                </c:pt>
                <c:pt idx="12">
                  <c:v>0.20300365703700646</c:v>
                </c:pt>
                <c:pt idx="13">
                  <c:v>0.21308573953256282</c:v>
                </c:pt>
                <c:pt idx="14">
                  <c:v>0.21936269971045733</c:v>
                </c:pt>
                <c:pt idx="15">
                  <c:v>0.2212716577196033</c:v>
                </c:pt>
                <c:pt idx="16">
                  <c:v>0.21795103638025787</c:v>
                </c:pt>
                <c:pt idx="17">
                  <c:v>0.20865049012371667</c:v>
                </c:pt>
                <c:pt idx="18">
                  <c:v>0.19208506159083824</c:v>
                </c:pt>
                <c:pt idx="19">
                  <c:v>0.16648741335055106</c:v>
                </c:pt>
                <c:pt idx="20">
                  <c:v>0.13016518493166873</c:v>
                </c:pt>
                <c:pt idx="21">
                  <c:v>0.10696716379614135</c:v>
                </c:pt>
                <c:pt idx="22">
                  <c:v>0.15209226181535818</c:v>
                </c:pt>
                <c:pt idx="23">
                  <c:v>0.20464095249324166</c:v>
                </c:pt>
                <c:pt idx="24">
                  <c:v>0.25165184993543227</c:v>
                </c:pt>
                <c:pt idx="25">
                  <c:v>0.29362432416305984</c:v>
                </c:pt>
                <c:pt idx="26">
                  <c:v>0.33141943872282464</c:v>
                </c:pt>
                <c:pt idx="27">
                  <c:v>0.36509516139037385</c:v>
                </c:pt>
                <c:pt idx="28">
                  <c:v>0.39509951884421268</c:v>
                </c:pt>
                <c:pt idx="29">
                  <c:v>0.42104948175301576</c:v>
                </c:pt>
                <c:pt idx="30">
                  <c:v>0.44318868221888763</c:v>
                </c:pt>
                <c:pt idx="31">
                  <c:v>0.46133126929742407</c:v>
                </c:pt>
                <c:pt idx="32">
                  <c:v>0.47493733832962359</c:v>
                </c:pt>
                <c:pt idx="33">
                  <c:v>0.48444638698060505</c:v>
                </c:pt>
                <c:pt idx="34">
                  <c:v>0.48934280702441296</c:v>
                </c:pt>
                <c:pt idx="35">
                  <c:v>0.48979546575435728</c:v>
                </c:pt>
                <c:pt idx="36">
                  <c:v>0.48581547679217651</c:v>
                </c:pt>
                <c:pt idx="37">
                  <c:v>0.47697551777382391</c:v>
                </c:pt>
                <c:pt idx="38">
                  <c:v>0.46329071340395506</c:v>
                </c:pt>
                <c:pt idx="39">
                  <c:v>0.44468658040047521</c:v>
                </c:pt>
                <c:pt idx="40">
                  <c:v>0.42106895342734535</c:v>
                </c:pt>
                <c:pt idx="41">
                  <c:v>0.39242154756326897</c:v>
                </c:pt>
                <c:pt idx="42">
                  <c:v>0.35892233191173828</c:v>
                </c:pt>
                <c:pt idx="43">
                  <c:v>0.32124973144065466</c:v>
                </c:pt>
                <c:pt idx="44">
                  <c:v>0.28302270303507659</c:v>
                </c:pt>
                <c:pt idx="45">
                  <c:v>0.25565821960218804</c:v>
                </c:pt>
                <c:pt idx="46">
                  <c:v>0.25826898065111054</c:v>
                </c:pt>
                <c:pt idx="47">
                  <c:v>0.28958630309101535</c:v>
                </c:pt>
                <c:pt idx="48">
                  <c:v>0.33100923020231648</c:v>
                </c:pt>
                <c:pt idx="49">
                  <c:v>0.37224618301816648</c:v>
                </c:pt>
                <c:pt idx="50">
                  <c:v>0.40995043558838723</c:v>
                </c:pt>
                <c:pt idx="51">
                  <c:v>0.4439372387165143</c:v>
                </c:pt>
                <c:pt idx="52">
                  <c:v>0.47355068937715716</c:v>
                </c:pt>
                <c:pt idx="53">
                  <c:v>0.49962411644014554</c:v>
                </c:pt>
                <c:pt idx="54">
                  <c:v>0.52199226739815219</c:v>
                </c:pt>
                <c:pt idx="55">
                  <c:v>0.54099461608555388</c:v>
                </c:pt>
                <c:pt idx="56">
                  <c:v>0.55652930302387182</c:v>
                </c:pt>
                <c:pt idx="57">
                  <c:v>0.56926328469087983</c:v>
                </c:pt>
                <c:pt idx="58">
                  <c:v>0.57899225623823181</c:v>
                </c:pt>
                <c:pt idx="59">
                  <c:v>0.58624211820264682</c:v>
                </c:pt>
                <c:pt idx="60">
                  <c:v>0.59092158424878605</c:v>
                </c:pt>
                <c:pt idx="61">
                  <c:v>0.5933186240230609</c:v>
                </c:pt>
                <c:pt idx="62">
                  <c:v>0.59340998482077623</c:v>
                </c:pt>
                <c:pt idx="63">
                  <c:v>0.59154359646217036</c:v>
                </c:pt>
                <c:pt idx="64">
                  <c:v>0.58808460585854871</c:v>
                </c:pt>
                <c:pt idx="65">
                  <c:v>0.58306488466752215</c:v>
                </c:pt>
                <c:pt idx="66">
                  <c:v>0.57619255018441762</c:v>
                </c:pt>
                <c:pt idx="67">
                  <c:v>0.56853048940235851</c:v>
                </c:pt>
                <c:pt idx="68">
                  <c:v>0.55946321830548251</c:v>
                </c:pt>
                <c:pt idx="69">
                  <c:v>0.54938432996573738</c:v>
                </c:pt>
                <c:pt idx="70">
                  <c:v>0.5383566081032628</c:v>
                </c:pt>
                <c:pt idx="71">
                  <c:v>0.52706108134522145</c:v>
                </c:pt>
                <c:pt idx="72">
                  <c:v>0.51492586892760406</c:v>
                </c:pt>
                <c:pt idx="73">
                  <c:v>0.50231494820281652</c:v>
                </c:pt>
                <c:pt idx="74">
                  <c:v>0.48956433925182358</c:v>
                </c:pt>
                <c:pt idx="75">
                  <c:v>0.47670226822158113</c:v>
                </c:pt>
                <c:pt idx="76">
                  <c:v>0.46348614962838131</c:v>
                </c:pt>
                <c:pt idx="77">
                  <c:v>0.45049064507309816</c:v>
                </c:pt>
                <c:pt idx="78">
                  <c:v>0.43771904179992466</c:v>
                </c:pt>
                <c:pt idx="79">
                  <c:v>0.4249264589611072</c:v>
                </c:pt>
                <c:pt idx="80">
                  <c:v>0.41237735488877914</c:v>
                </c:pt>
                <c:pt idx="81">
                  <c:v>0.40030634931304998</c:v>
                </c:pt>
                <c:pt idx="82">
                  <c:v>0.38846735518784048</c:v>
                </c:pt>
                <c:pt idx="83">
                  <c:v>0.37708105633110156</c:v>
                </c:pt>
                <c:pt idx="84">
                  <c:v>0.36612860084528664</c:v>
                </c:pt>
                <c:pt idx="85">
                  <c:v>0.35559192055763372</c:v>
                </c:pt>
                <c:pt idx="86">
                  <c:v>0.34545370138718168</c:v>
                </c:pt>
                <c:pt idx="87">
                  <c:v>0.33589301173330394</c:v>
                </c:pt>
                <c:pt idx="88">
                  <c:v>0.32687787248101774</c:v>
                </c:pt>
                <c:pt idx="89">
                  <c:v>0.31819303210741351</c:v>
                </c:pt>
                <c:pt idx="90">
                  <c:v>0.31000561977143387</c:v>
                </c:pt>
                <c:pt idx="91">
                  <c:v>0.30211286405371252</c:v>
                </c:pt>
                <c:pt idx="92">
                  <c:v>0.29484629748930102</c:v>
                </c:pt>
                <c:pt idx="93">
                  <c:v>0.28783442029175349</c:v>
                </c:pt>
                <c:pt idx="94">
                  <c:v>0.28106719666564295</c:v>
                </c:pt>
                <c:pt idx="95">
                  <c:v>0.27485509976750377</c:v>
                </c:pt>
                <c:pt idx="96">
                  <c:v>0.26885441556997597</c:v>
                </c:pt>
                <c:pt idx="97">
                  <c:v>0.26321030323621486</c:v>
                </c:pt>
                <c:pt idx="98">
                  <c:v>0.25775515049666142</c:v>
                </c:pt>
                <c:pt idx="99">
                  <c:v>0.25248172856214596</c:v>
                </c:pt>
                <c:pt idx="100">
                  <c:v>0.24752726186273163</c:v>
                </c:pt>
                <c:pt idx="101">
                  <c:v>0.24273519802524876</c:v>
                </c:pt>
                <c:pt idx="102">
                  <c:v>0.23809935809442545</c:v>
                </c:pt>
                <c:pt idx="103">
                  <c:v>0.23361378412018152</c:v>
                </c:pt>
                <c:pt idx="104">
                  <c:v>0.22940635828076036</c:v>
                </c:pt>
                <c:pt idx="105">
                  <c:v>0.2252018278434319</c:v>
                </c:pt>
                <c:pt idx="106">
                  <c:v>0.2211309953780384</c:v>
                </c:pt>
                <c:pt idx="107">
                  <c:v>0.21718868717279172</c:v>
                </c:pt>
                <c:pt idx="108">
                  <c:v>0.21336990348448104</c:v>
                </c:pt>
                <c:pt idx="109">
                  <c:v>0.20966980982188552</c:v>
                </c:pt>
                <c:pt idx="110">
                  <c:v>0.2059636848041142</c:v>
                </c:pt>
                <c:pt idx="111">
                  <c:v>0.20225328069041285</c:v>
                </c:pt>
                <c:pt idx="112">
                  <c:v>0.1985403112355115</c:v>
                </c:pt>
                <c:pt idx="113">
                  <c:v>0.19482645183064848</c:v>
                </c:pt>
                <c:pt idx="114">
                  <c:v>0.19100201625950672</c:v>
                </c:pt>
                <c:pt idx="115">
                  <c:v>0.18707527894211629</c:v>
                </c:pt>
                <c:pt idx="116">
                  <c:v>0.1828414377922912</c:v>
                </c:pt>
                <c:pt idx="117">
                  <c:v>0.17842798696229945</c:v>
                </c:pt>
                <c:pt idx="118">
                  <c:v>0.17364907315689895</c:v>
                </c:pt>
                <c:pt idx="119">
                  <c:v>0.16853886024028367</c:v>
                </c:pt>
                <c:pt idx="120">
                  <c:v>0.1629432509860046</c:v>
                </c:pt>
                <c:pt idx="121">
                  <c:v>0.15701134791758997</c:v>
                </c:pt>
                <c:pt idx="122">
                  <c:v>0.15061710023145228</c:v>
                </c:pt>
                <c:pt idx="123">
                  <c:v>0.14375043012843614</c:v>
                </c:pt>
                <c:pt idx="124">
                  <c:v>0.13634066767405434</c:v>
                </c:pt>
                <c:pt idx="125">
                  <c:v>0.12850460027463587</c:v>
                </c:pt>
                <c:pt idx="126">
                  <c:v>0.12015036745178298</c:v>
                </c:pt>
                <c:pt idx="127">
                  <c:v>0.11143964727255962</c:v>
                </c:pt>
                <c:pt idx="128">
                  <c:v>0.10229279861091464</c:v>
                </c:pt>
                <c:pt idx="129">
                  <c:v>9.2817392914787036E-2</c:v>
                </c:pt>
                <c:pt idx="130">
                  <c:v>8.305665629370404E-2</c:v>
                </c:pt>
                <c:pt idx="131">
                  <c:v>7.3081700817446207E-2</c:v>
                </c:pt>
                <c:pt idx="132">
                  <c:v>6.3119855903429029E-2</c:v>
                </c:pt>
                <c:pt idx="133">
                  <c:v>5.3791872534262521E-2</c:v>
                </c:pt>
                <c:pt idx="134">
                  <c:v>4.6923996712813436E-2</c:v>
                </c:pt>
                <c:pt idx="135">
                  <c:v>4.56979910587152E-2</c:v>
                </c:pt>
                <c:pt idx="136">
                  <c:v>5.0119856990518796E-2</c:v>
                </c:pt>
                <c:pt idx="137">
                  <c:v>5.6756959512238865E-2</c:v>
                </c:pt>
                <c:pt idx="138">
                  <c:v>6.3746196808730657E-2</c:v>
                </c:pt>
                <c:pt idx="139">
                  <c:v>7.059496771516581E-2</c:v>
                </c:pt>
                <c:pt idx="140">
                  <c:v>7.7129171737796251E-2</c:v>
                </c:pt>
                <c:pt idx="141">
                  <c:v>8.3327512830100911E-2</c:v>
                </c:pt>
                <c:pt idx="142">
                  <c:v>8.9068100183982465E-2</c:v>
                </c:pt>
                <c:pt idx="143">
                  <c:v>9.4244937461376813E-2</c:v>
                </c:pt>
                <c:pt idx="144">
                  <c:v>9.8771747383532088E-2</c:v>
                </c:pt>
                <c:pt idx="145">
                  <c:v>0.10252473360975989</c:v>
                </c:pt>
                <c:pt idx="146">
                  <c:v>0.10533519327843981</c:v>
                </c:pt>
                <c:pt idx="147">
                  <c:v>0.10717644739784238</c:v>
                </c:pt>
                <c:pt idx="148">
                  <c:v>0.10792703558080399</c:v>
                </c:pt>
                <c:pt idx="149">
                  <c:v>0.10749492855623619</c:v>
                </c:pt>
                <c:pt idx="150">
                  <c:v>0.1058875482990321</c:v>
                </c:pt>
                <c:pt idx="151">
                  <c:v>0.10297015522833214</c:v>
                </c:pt>
                <c:pt idx="152">
                  <c:v>9.8787189483058563E-2</c:v>
                </c:pt>
                <c:pt idx="153">
                  <c:v>9.3220194583612276E-2</c:v>
                </c:pt>
                <c:pt idx="154">
                  <c:v>8.6264588349373561E-2</c:v>
                </c:pt>
                <c:pt idx="155">
                  <c:v>7.7865343866061587E-2</c:v>
                </c:pt>
                <c:pt idx="156">
                  <c:v>6.7911574890305068E-2</c:v>
                </c:pt>
                <c:pt idx="157">
                  <c:v>5.6166152172124707E-2</c:v>
                </c:pt>
                <c:pt idx="158">
                  <c:v>4.2405441707769637E-2</c:v>
                </c:pt>
                <c:pt idx="159">
                  <c:v>3.0261552361511374E-2</c:v>
                </c:pt>
                <c:pt idx="160">
                  <c:v>3.7321209595749735E-2</c:v>
                </c:pt>
                <c:pt idx="161">
                  <c:v>4.8351435953268677E-2</c:v>
                </c:pt>
                <c:pt idx="162">
                  <c:v>5.6472317552908498E-2</c:v>
                </c:pt>
                <c:pt idx="163">
                  <c:v>6.2025372104957593E-2</c:v>
                </c:pt>
                <c:pt idx="164">
                  <c:v>6.5473236104108587E-2</c:v>
                </c:pt>
                <c:pt idx="165">
                  <c:v>6.7132451616604236E-2</c:v>
                </c:pt>
                <c:pt idx="166">
                  <c:v>6.7137513062286699E-2</c:v>
                </c:pt>
                <c:pt idx="167">
                  <c:v>6.5750574700318046E-2</c:v>
                </c:pt>
                <c:pt idx="168">
                  <c:v>6.311588529944831E-2</c:v>
                </c:pt>
                <c:pt idx="169">
                  <c:v>5.9393615277392925E-2</c:v>
                </c:pt>
                <c:pt idx="170">
                  <c:v>5.4717367617443557E-2</c:v>
                </c:pt>
                <c:pt idx="171">
                  <c:v>4.9293244804806007E-2</c:v>
                </c:pt>
                <c:pt idx="172">
                  <c:v>4.3295540983635597E-2</c:v>
                </c:pt>
                <c:pt idx="173">
                  <c:v>3.6909829531171535E-2</c:v>
                </c:pt>
                <c:pt idx="174">
                  <c:v>3.0321901750412928E-2</c:v>
                </c:pt>
                <c:pt idx="175">
                  <c:v>2.3740424621683201E-2</c:v>
                </c:pt>
                <c:pt idx="176">
                  <c:v>1.7390553215884511E-2</c:v>
                </c:pt>
                <c:pt idx="177">
                  <c:v>1.1497864866023957E-2</c:v>
                </c:pt>
                <c:pt idx="178">
                  <c:v>6.3370752057070037E-3</c:v>
                </c:pt>
                <c:pt idx="179">
                  <c:v>2.2523596324895536E-3</c:v>
                </c:pt>
                <c:pt idx="180">
                  <c:v>1.6726691336384612E-19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FE65-4E45-B0D3-04EB9B99D832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FE65-4E45-B0D3-04EB9B99D832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FE65-4E45-B0D3-04EB9B99D832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FE65-4E45-B0D3-04EB9B99D832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FE65-4E45-B0D3-04EB9B99D832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0.98252243836329234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0.15561626650646876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FE65-4E45-B0D3-04EB9B99D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{E465D310-F7C5-49F3-9145-8199179190B9}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976-406A-B8D3-8C4931251CAB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{9F32045C-BDC0-4E81-AD00-71E6E944A313}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976-406A-B8D3-8C4931251CAB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{CBBACFFB-2FCB-4F66-BB65-124C26A83AFC}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976-406A-B8D3-8C4931251CAB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{55AFECD4-D966-467F-B0DE-0DF2C177835A}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976-406A-B8D3-8C4931251CAB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{227E7EB7-F2A8-448A-A20E-44711A3DDB54}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976-406A-B8D3-8C4931251CAB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{A9E8A10E-8371-4EA0-92B8-13ECF1C7179A}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976-406A-B8D3-8C4931251CAB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{548E9856-9612-40E6-AD22-5D1A48020726}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976-406A-B8D3-8C4931251CAB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{0FEAB977-3806-4A86-AC98-D94413D29B35}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976-406A-B8D3-8C4931251CAB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976-406A-B8D3-8C4931251CAB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76-406A-B8D3-8C4931251CAB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76-406A-B8D3-8C4931251CAB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76-406A-B8D3-8C4931251CAB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976-406A-B8D3-8C4931251CAB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976-406A-B8D3-8C4931251CAB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976-406A-B8D3-8C4931251CAB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976-406A-B8D3-8C4931251CAB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976-406A-B8D3-8C4931251CAB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976-406A-B8D3-8C4931251CAB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976-406A-B8D3-8C4931251CAB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976-406A-B8D3-8C4931251CAB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976-406A-B8D3-8C4931251C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D976-406A-B8D3-8C4931251CAB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D976-406A-B8D3-8C4931251CAB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D976-406A-B8D3-8C4931251CAB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D976-406A-B8D3-8C4931251CAB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D976-406A-B8D3-8C4931251CAB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D976-406A-B8D3-8C4931251CAB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D976-406A-B8D3-8C4931251CAB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D976-406A-B8D3-8C4931251CAB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D976-406A-B8D3-8C4931251CAB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D976-406A-B8D3-8C4931251CAB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D976-406A-B8D3-8C4931251CAB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D976-406A-B8D3-8C4931251CAB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D976-406A-B8D3-8C4931251CAB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D976-406A-B8D3-8C4931251CAB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D976-406A-B8D3-8C4931251CAB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D976-406A-B8D3-8C4931251CAB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D976-406A-B8D3-8C4931251CAB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D976-406A-B8D3-8C4931251CAB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D976-406A-B8D3-8C4931251CAB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D976-406A-B8D3-8C4931251CAB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D976-406A-B8D3-8C4931251CAB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D976-406A-B8D3-8C4931251CAB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D976-406A-B8D3-8C4931251CAB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D976-406A-B8D3-8C4931251CAB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D976-406A-B8D3-8C4931251CAB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D976-406A-B8D3-8C4931251CAB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D976-406A-B8D3-8C4931251CAB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D976-406A-B8D3-8C4931251CAB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D976-406A-B8D3-8C4931251CAB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D976-406A-B8D3-8C4931251CAB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D976-406A-B8D3-8C4931251CAB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D976-406A-B8D3-8C4931251CAB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D976-406A-B8D3-8C4931251CAB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0.99926528451125007</c:v>
                </c:pt>
                <c:pt idx="2">
                  <c:v>0.9982268770784225</c:v>
                </c:pt>
                <c:pt idx="3">
                  <c:v>0.99688544787625188</c:v>
                </c:pt>
                <c:pt idx="4">
                  <c:v>0.99466203096130101</c:v>
                </c:pt>
                <c:pt idx="5">
                  <c:v>0.99156188926205069</c:v>
                </c:pt>
                <c:pt idx="6">
                  <c:v>0.98816803047306045</c:v>
                </c:pt>
                <c:pt idx="7">
                  <c:v>0.98390906154780999</c:v>
                </c:pt>
                <c:pt idx="8">
                  <c:v>0.97936555625298516</c:v>
                </c:pt>
                <c:pt idx="9">
                  <c:v>0.97397257415294025</c:v>
                </c:pt>
                <c:pt idx="10">
                  <c:v>0.967742824760356</c:v>
                </c:pt>
                <c:pt idx="11">
                  <c:v>0.96125094035882086</c:v>
                </c:pt>
                <c:pt idx="12">
                  <c:v>0.95394480096258172</c:v>
                </c:pt>
                <c:pt idx="13">
                  <c:v>0.94639281502047956</c:v>
                </c:pt>
                <c:pt idx="14">
                  <c:v>0.93805266245130225</c:v>
                </c:pt>
                <c:pt idx="15">
                  <c:v>0.92894377827293872</c:v>
                </c:pt>
                <c:pt idx="16">
                  <c:v>0.91962303176754578</c:v>
                </c:pt>
                <c:pt idx="17">
                  <c:v>0.90956558249034225</c:v>
                </c:pt>
                <c:pt idx="18">
                  <c:v>0.89879465023717009</c:v>
                </c:pt>
                <c:pt idx="19">
                  <c:v>0.88785218735118754</c:v>
                </c:pt>
                <c:pt idx="20">
                  <c:v>0.87674413713243471</c:v>
                </c:pt>
                <c:pt idx="21">
                  <c:v>0.86446843878797641</c:v>
                </c:pt>
                <c:pt idx="22">
                  <c:v>0.85206674416335115</c:v>
                </c:pt>
                <c:pt idx="23">
                  <c:v>0.83954540300432179</c:v>
                </c:pt>
                <c:pt idx="24">
                  <c:v>0.82594764321970038</c:v>
                </c:pt>
                <c:pt idx="25">
                  <c:v>0.81227356153101027</c:v>
                </c:pt>
                <c:pt idx="26">
                  <c:v>0.79806450191678846</c:v>
                </c:pt>
                <c:pt idx="27">
                  <c:v>0.78380836014812738</c:v>
                </c:pt>
                <c:pt idx="28">
                  <c:v>0.76906329579420518</c:v>
                </c:pt>
                <c:pt idx="29">
                  <c:v>0.75386141829012576</c:v>
                </c:pt>
                <c:pt idx="30">
                  <c:v>0.73866579826686474</c:v>
                </c:pt>
                <c:pt idx="31">
                  <c:v>0.72306111223561997</c:v>
                </c:pt>
                <c:pt idx="32">
                  <c:v>0.70708055457874119</c:v>
                </c:pt>
                <c:pt idx="33">
                  <c:v>0.6907577454473105</c:v>
                </c:pt>
                <c:pt idx="34">
                  <c:v>0.67451952465078235</c:v>
                </c:pt>
                <c:pt idx="35">
                  <c:v>0.65798763432149276</c:v>
                </c:pt>
                <c:pt idx="36">
                  <c:v>0.64119585742265628</c:v>
                </c:pt>
                <c:pt idx="37">
                  <c:v>0.62417803341283462</c:v>
                </c:pt>
                <c:pt idx="38">
                  <c:v>0.60732171393705148</c:v>
                </c:pt>
                <c:pt idx="39">
                  <c:v>0.58994287481410779</c:v>
                </c:pt>
                <c:pt idx="40">
                  <c:v>0.5727723347660908</c:v>
                </c:pt>
                <c:pt idx="41">
                  <c:v>0.55548914977899999</c:v>
                </c:pt>
                <c:pt idx="42">
                  <c:v>0.53843939365690241</c:v>
                </c:pt>
                <c:pt idx="43">
                  <c:v>0.52101758697133749</c:v>
                </c:pt>
                <c:pt idx="44">
                  <c:v>0.50357888322180056</c:v>
                </c:pt>
                <c:pt idx="45">
                  <c:v>0.48643736078207106</c:v>
                </c:pt>
                <c:pt idx="46">
                  <c:v>0.46904617165857726</c:v>
                </c:pt>
                <c:pt idx="47">
                  <c:v>0.45199127739918832</c:v>
                </c:pt>
                <c:pt idx="48">
                  <c:v>0.43501774190903902</c:v>
                </c:pt>
                <c:pt idx="49">
                  <c:v>0.41790949886992512</c:v>
                </c:pt>
                <c:pt idx="50">
                  <c:v>0.401189976263644</c:v>
                </c:pt>
                <c:pt idx="51">
                  <c:v>0.38440721636970626</c:v>
                </c:pt>
                <c:pt idx="52">
                  <c:v>0.36782886585952806</c:v>
                </c:pt>
                <c:pt idx="53">
                  <c:v>0.35168265991530123</c:v>
                </c:pt>
                <c:pt idx="54">
                  <c:v>0.33557115078759175</c:v>
                </c:pt>
                <c:pt idx="55">
                  <c:v>0.31972911434944784</c:v>
                </c:pt>
                <c:pt idx="56">
                  <c:v>0.30399846173691825</c:v>
                </c:pt>
                <c:pt idx="57">
                  <c:v>0.28859200855260397</c:v>
                </c:pt>
                <c:pt idx="58">
                  <c:v>0.27352561015062354</c:v>
                </c:pt>
                <c:pt idx="59">
                  <c:v>0.25881373803201485</c:v>
                </c:pt>
                <c:pt idx="60">
                  <c:v>0.24432707464677297</c:v>
                </c:pt>
                <c:pt idx="61">
                  <c:v>0.23010196191057711</c:v>
                </c:pt>
                <c:pt idx="62">
                  <c:v>0.21629816504981464</c:v>
                </c:pt>
                <c:pt idx="63">
                  <c:v>0.20280500131483159</c:v>
                </c:pt>
                <c:pt idx="64">
                  <c:v>0.18965142458916245</c:v>
                </c:pt>
                <c:pt idx="65">
                  <c:v>0.17696672306982025</c:v>
                </c:pt>
                <c:pt idx="66">
                  <c:v>0.16456091805340331</c:v>
                </c:pt>
                <c:pt idx="67">
                  <c:v>0.15265407966199104</c:v>
                </c:pt>
                <c:pt idx="68">
                  <c:v>0.14107942234622017</c:v>
                </c:pt>
                <c:pt idx="69">
                  <c:v>0.12994787130837243</c:v>
                </c:pt>
                <c:pt idx="70">
                  <c:v>0.11927168224327425</c:v>
                </c:pt>
                <c:pt idx="71">
                  <c:v>0.10893339276535313</c:v>
                </c:pt>
                <c:pt idx="72">
                  <c:v>9.908977195787512E-2</c:v>
                </c:pt>
                <c:pt idx="73">
                  <c:v>8.9691235681440579E-2</c:v>
                </c:pt>
                <c:pt idx="74">
                  <c:v>8.075358192319039E-2</c:v>
                </c:pt>
                <c:pt idx="75">
                  <c:v>7.2204414946722251E-2</c:v>
                </c:pt>
                <c:pt idx="76">
                  <c:v>6.4154533665734523E-2</c:v>
                </c:pt>
                <c:pt idx="77">
                  <c:v>5.657344970891421E-2</c:v>
                </c:pt>
                <c:pt idx="78">
                  <c:v>4.9443674896505946E-2</c:v>
                </c:pt>
                <c:pt idx="79">
                  <c:v>4.2758216332890488E-2</c:v>
                </c:pt>
                <c:pt idx="80">
                  <c:v>3.6560709816337772E-2</c:v>
                </c:pt>
                <c:pt idx="81">
                  <c:v>3.0819751593092432E-2</c:v>
                </c:pt>
                <c:pt idx="82">
                  <c:v>2.5552473740570274E-2</c:v>
                </c:pt>
                <c:pt idx="83">
                  <c:v>2.0755283613243178E-2</c:v>
                </c:pt>
                <c:pt idx="84">
                  <c:v>1.6436181224334202E-2</c:v>
                </c:pt>
                <c:pt idx="85">
                  <c:v>1.2594186453805171E-2</c:v>
                </c:pt>
                <c:pt idx="86">
                  <c:v>9.2309858193519966E-3</c:v>
                </c:pt>
                <c:pt idx="87">
                  <c:v>6.3350067808941729E-3</c:v>
                </c:pt>
                <c:pt idx="88">
                  <c:v>3.8844263284453467E-3</c:v>
                </c:pt>
                <c:pt idx="89">
                  <c:v>1.813439818662523E-3</c:v>
                </c:pt>
                <c:pt idx="90">
                  <c:v>6.1036124820089513E-18</c:v>
                </c:pt>
                <c:pt idx="91">
                  <c:v>-1.7238036677335094E-3</c:v>
                </c:pt>
                <c:pt idx="92">
                  <c:v>-3.5099117319459215E-3</c:v>
                </c:pt>
                <c:pt idx="93">
                  <c:v>-5.441279600806777E-3</c:v>
                </c:pt>
                <c:pt idx="94">
                  <c:v>-7.5411876102258572E-3</c:v>
                </c:pt>
                <c:pt idx="95">
                  <c:v>-9.7858709222090022E-3</c:v>
                </c:pt>
                <c:pt idx="96">
                  <c:v>-1.2139895221620971E-2</c:v>
                </c:pt>
                <c:pt idx="97">
                  <c:v>-1.458926598853302E-2</c:v>
                </c:pt>
                <c:pt idx="98">
                  <c:v>-1.7083443812291765E-2</c:v>
                </c:pt>
                <c:pt idx="99">
                  <c:v>-1.9620741214531601E-2</c:v>
                </c:pt>
                <c:pt idx="100">
                  <c:v>-2.2163824233101537E-2</c:v>
                </c:pt>
                <c:pt idx="101">
                  <c:v>-2.4697131351444544E-2</c:v>
                </c:pt>
                <c:pt idx="102">
                  <c:v>-2.722623421259774E-2</c:v>
                </c:pt>
                <c:pt idx="103">
                  <c:v>-2.9733463330368495E-2</c:v>
                </c:pt>
                <c:pt idx="104">
                  <c:v>-3.2200991316333166E-2</c:v>
                </c:pt>
                <c:pt idx="105">
                  <c:v>-3.4631216329732914E-2</c:v>
                </c:pt>
                <c:pt idx="106">
                  <c:v>-3.705390549396903E-2</c:v>
                </c:pt>
                <c:pt idx="107">
                  <c:v>-3.9418174181735807E-2</c:v>
                </c:pt>
                <c:pt idx="108">
                  <c:v>-4.1783881213016155E-2</c:v>
                </c:pt>
                <c:pt idx="109">
                  <c:v>-4.4124574618553271E-2</c:v>
                </c:pt>
                <c:pt idx="110">
                  <c:v>-4.6435427536791779E-2</c:v>
                </c:pt>
                <c:pt idx="111">
                  <c:v>-4.8740061807775695E-2</c:v>
                </c:pt>
                <c:pt idx="112">
                  <c:v>-5.1037745356654854E-2</c:v>
                </c:pt>
                <c:pt idx="113">
                  <c:v>-5.3296682309120297E-2</c:v>
                </c:pt>
                <c:pt idx="114">
                  <c:v>-5.5576937705705945E-2</c:v>
                </c:pt>
                <c:pt idx="115">
                  <c:v>-5.781435340096297E-2</c:v>
                </c:pt>
                <c:pt idx="116">
                  <c:v>-6.0039279918792113E-2</c:v>
                </c:pt>
                <c:pt idx="117">
                  <c:v>-6.2214745395944814E-2</c:v>
                </c:pt>
                <c:pt idx="118">
                  <c:v>-6.437376410970895E-2</c:v>
                </c:pt>
                <c:pt idx="119">
                  <c:v>-6.643819002035195E-2</c:v>
                </c:pt>
                <c:pt idx="120">
                  <c:v>-6.8440073572381563E-2</c:v>
                </c:pt>
                <c:pt idx="121">
                  <c:v>-7.0375363254419954E-2</c:v>
                </c:pt>
                <c:pt idx="122">
                  <c:v>-7.2156045120770035E-2</c:v>
                </c:pt>
                <c:pt idx="123">
                  <c:v>-7.3858490688219383E-2</c:v>
                </c:pt>
                <c:pt idx="124">
                  <c:v>-7.5391574882746573E-2</c:v>
                </c:pt>
                <c:pt idx="125">
                  <c:v>-7.6791980080412048E-2</c:v>
                </c:pt>
                <c:pt idx="126">
                  <c:v>-7.8009501103076306E-2</c:v>
                </c:pt>
                <c:pt idx="127">
                  <c:v>-7.9084248226875264E-2</c:v>
                </c:pt>
                <c:pt idx="128">
                  <c:v>-7.9966473669797172E-2</c:v>
                </c:pt>
                <c:pt idx="129">
                  <c:v>-8.0652460474916102E-2</c:v>
                </c:pt>
                <c:pt idx="130">
                  <c:v>-8.1234425737063284E-2</c:v>
                </c:pt>
                <c:pt idx="131">
                  <c:v>-8.1712648193850629E-2</c:v>
                </c:pt>
                <c:pt idx="132">
                  <c:v>-8.2183392488311163E-2</c:v>
                </c:pt>
                <c:pt idx="133">
                  <c:v>-8.2696932539928603E-2</c:v>
                </c:pt>
                <c:pt idx="134">
                  <c:v>-8.3353231995802857E-2</c:v>
                </c:pt>
                <c:pt idx="135">
                  <c:v>-8.4353998463618726E-2</c:v>
                </c:pt>
                <c:pt idx="136">
                  <c:v>-8.5813331206872026E-2</c:v>
                </c:pt>
                <c:pt idx="137">
                  <c:v>-8.7961137025188818E-2</c:v>
                </c:pt>
                <c:pt idx="138">
                  <c:v>-9.0849434423616399E-2</c:v>
                </c:pt>
                <c:pt idx="139">
                  <c:v>-9.454895460654128E-2</c:v>
                </c:pt>
                <c:pt idx="140">
                  <c:v>-9.9036556883301666E-2</c:v>
                </c:pt>
                <c:pt idx="141">
                  <c:v>-0.10428920552223257</c:v>
                </c:pt>
                <c:pt idx="142">
                  <c:v>-0.11021366800081325</c:v>
                </c:pt>
                <c:pt idx="143">
                  <c:v>-0.11668920369750664</c:v>
                </c:pt>
                <c:pt idx="144">
                  <c:v>-0.12355817976507406</c:v>
                </c:pt>
                <c:pt idx="145">
                  <c:v>-0.13077061736885986</c:v>
                </c:pt>
                <c:pt idx="146">
                  <c:v>-0.13826065680312907</c:v>
                </c:pt>
                <c:pt idx="147">
                  <c:v>-0.14585972889708262</c:v>
                </c:pt>
                <c:pt idx="148">
                  <c:v>-0.15372023187473238</c:v>
                </c:pt>
                <c:pt idx="149">
                  <c:v>-0.16155875223713367</c:v>
                </c:pt>
                <c:pt idx="150">
                  <c:v>-0.16943016146736012</c:v>
                </c:pt>
                <c:pt idx="151">
                  <c:v>-0.17740605956437316</c:v>
                </c:pt>
                <c:pt idx="152">
                  <c:v>-0.18525119405143639</c:v>
                </c:pt>
                <c:pt idx="153">
                  <c:v>-0.19302996026791616</c:v>
                </c:pt>
                <c:pt idx="154">
                  <c:v>-0.20082402743150138</c:v>
                </c:pt>
                <c:pt idx="155">
                  <c:v>-0.20836781868819818</c:v>
                </c:pt>
                <c:pt idx="156">
                  <c:v>-0.21586311747154255</c:v>
                </c:pt>
                <c:pt idx="157">
                  <c:v>-0.22328606156855324</c:v>
                </c:pt>
                <c:pt idx="158">
                  <c:v>-0.23047800700493049</c:v>
                </c:pt>
                <c:pt idx="159">
                  <c:v>-0.23740196851699716</c:v>
                </c:pt>
                <c:pt idx="160">
                  <c:v>-0.24416378195246283</c:v>
                </c:pt>
                <c:pt idx="161">
                  <c:v>-0.25073920299567565</c:v>
                </c:pt>
                <c:pt idx="162">
                  <c:v>-0.25710418750294706</c:v>
                </c:pt>
                <c:pt idx="163">
                  <c:v>-0.26323503405001308</c:v>
                </c:pt>
                <c:pt idx="164">
                  <c:v>-0.26895177178795165</c:v>
                </c:pt>
                <c:pt idx="165">
                  <c:v>-0.27454206745269327</c:v>
                </c:pt>
                <c:pt idx="166">
                  <c:v>-0.27983078411428031</c:v>
                </c:pt>
                <c:pt idx="167">
                  <c:v>-0.28479702803474549</c:v>
                </c:pt>
                <c:pt idx="168">
                  <c:v>-0.28925236162405005</c:v>
                </c:pt>
                <c:pt idx="169">
                  <c:v>-0.29368387057905249</c:v>
                </c:pt>
                <c:pt idx="170">
                  <c:v>-0.29756841191525896</c:v>
                </c:pt>
                <c:pt idx="171">
                  <c:v>-0.30123407357148069</c:v>
                </c:pt>
                <c:pt idx="172">
                  <c:v>-0.30449463333276572</c:v>
                </c:pt>
                <c:pt idx="173">
                  <c:v>-0.30733652514523019</c:v>
                </c:pt>
                <c:pt idx="174">
                  <c:v>-0.30974786065060111</c:v>
                </c:pt>
                <c:pt idx="175">
                  <c:v>-0.31190019209563508</c:v>
                </c:pt>
                <c:pt idx="176">
                  <c:v>-0.31360541704509087</c:v>
                </c:pt>
                <c:pt idx="177">
                  <c:v>-0.31503983553832776</c:v>
                </c:pt>
                <c:pt idx="178">
                  <c:v>-0.3160156746789759</c:v>
                </c:pt>
                <c:pt idx="179">
                  <c:v>-0.31652878841113685</c:v>
                </c:pt>
                <c:pt idx="180">
                  <c:v>-0.31676151800465485</c:v>
                </c:pt>
                <c:pt idx="181">
                  <c:v>-0.31652878841113685</c:v>
                </c:pt>
                <c:pt idx="182">
                  <c:v>-0.3160156746789759</c:v>
                </c:pt>
                <c:pt idx="183">
                  <c:v>-0.31503983553832776</c:v>
                </c:pt>
                <c:pt idx="184">
                  <c:v>-0.31360541704509087</c:v>
                </c:pt>
                <c:pt idx="185">
                  <c:v>-0.31190019209563508</c:v>
                </c:pt>
                <c:pt idx="186">
                  <c:v>-0.30974786065060111</c:v>
                </c:pt>
                <c:pt idx="187">
                  <c:v>-0.30733652514523024</c:v>
                </c:pt>
                <c:pt idx="188">
                  <c:v>-0.30449463333276566</c:v>
                </c:pt>
                <c:pt idx="189">
                  <c:v>-0.30123407357148069</c:v>
                </c:pt>
                <c:pt idx="190">
                  <c:v>-0.29756841191525896</c:v>
                </c:pt>
                <c:pt idx="191">
                  <c:v>-0.29368387057905249</c:v>
                </c:pt>
                <c:pt idx="192">
                  <c:v>-0.28925236162404999</c:v>
                </c:pt>
                <c:pt idx="193">
                  <c:v>-0.28479702803474555</c:v>
                </c:pt>
                <c:pt idx="194">
                  <c:v>-0.27983078411428031</c:v>
                </c:pt>
                <c:pt idx="195">
                  <c:v>-0.27454206745269333</c:v>
                </c:pt>
                <c:pt idx="196">
                  <c:v>-0.26895177178795165</c:v>
                </c:pt>
                <c:pt idx="197">
                  <c:v>-0.26323503405001308</c:v>
                </c:pt>
                <c:pt idx="198">
                  <c:v>-0.25710418750294711</c:v>
                </c:pt>
                <c:pt idx="199">
                  <c:v>-0.25073920299567565</c:v>
                </c:pt>
                <c:pt idx="200">
                  <c:v>-0.24416378195246285</c:v>
                </c:pt>
                <c:pt idx="201">
                  <c:v>-0.23740196851699716</c:v>
                </c:pt>
                <c:pt idx="202">
                  <c:v>-0.23047800700493051</c:v>
                </c:pt>
                <c:pt idx="203">
                  <c:v>-0.22328606156855324</c:v>
                </c:pt>
                <c:pt idx="204">
                  <c:v>-0.21586311747154258</c:v>
                </c:pt>
                <c:pt idx="205">
                  <c:v>-0.2083678186881982</c:v>
                </c:pt>
                <c:pt idx="206">
                  <c:v>-0.20082402743150135</c:v>
                </c:pt>
                <c:pt idx="207">
                  <c:v>-0.19302996026791619</c:v>
                </c:pt>
                <c:pt idx="208">
                  <c:v>-0.18525119405143636</c:v>
                </c:pt>
                <c:pt idx="209">
                  <c:v>-0.17740605956437319</c:v>
                </c:pt>
                <c:pt idx="210">
                  <c:v>-0.16943016146736009</c:v>
                </c:pt>
                <c:pt idx="211">
                  <c:v>-0.1615587522371337</c:v>
                </c:pt>
                <c:pt idx="212">
                  <c:v>-0.15372023187473238</c:v>
                </c:pt>
                <c:pt idx="213">
                  <c:v>-0.14585972889708265</c:v>
                </c:pt>
                <c:pt idx="214">
                  <c:v>-0.13826065680312913</c:v>
                </c:pt>
                <c:pt idx="215">
                  <c:v>-0.13077061736885984</c:v>
                </c:pt>
                <c:pt idx="216">
                  <c:v>-0.12355817976507411</c:v>
                </c:pt>
                <c:pt idx="217">
                  <c:v>-0.11668920369750663</c:v>
                </c:pt>
                <c:pt idx="218">
                  <c:v>-0.11021366800081327</c:v>
                </c:pt>
                <c:pt idx="219">
                  <c:v>-0.10428920552223256</c:v>
                </c:pt>
                <c:pt idx="220">
                  <c:v>-9.903655688330168E-2</c:v>
                </c:pt>
                <c:pt idx="221">
                  <c:v>-9.4548954606541294E-2</c:v>
                </c:pt>
                <c:pt idx="222">
                  <c:v>-9.0849434423616426E-2</c:v>
                </c:pt>
                <c:pt idx="223">
                  <c:v>-8.7961137025188832E-2</c:v>
                </c:pt>
                <c:pt idx="224">
                  <c:v>-8.5813331206872012E-2</c:v>
                </c:pt>
                <c:pt idx="225">
                  <c:v>-8.4353998463618754E-2</c:v>
                </c:pt>
                <c:pt idx="226">
                  <c:v>-8.3353231995802843E-2</c:v>
                </c:pt>
                <c:pt idx="227">
                  <c:v>-8.269693253992863E-2</c:v>
                </c:pt>
                <c:pt idx="228">
                  <c:v>-8.2183392488311149E-2</c:v>
                </c:pt>
                <c:pt idx="229">
                  <c:v>-8.1712648193850643E-2</c:v>
                </c:pt>
                <c:pt idx="230">
                  <c:v>-8.1234425737063298E-2</c:v>
                </c:pt>
                <c:pt idx="231">
                  <c:v>-8.0652460474916185E-2</c:v>
                </c:pt>
                <c:pt idx="232">
                  <c:v>-7.9966473669797145E-2</c:v>
                </c:pt>
                <c:pt idx="233">
                  <c:v>-7.9084248226875251E-2</c:v>
                </c:pt>
                <c:pt idx="234">
                  <c:v>-7.8009501103076334E-2</c:v>
                </c:pt>
                <c:pt idx="235">
                  <c:v>-7.6791980080412076E-2</c:v>
                </c:pt>
                <c:pt idx="236">
                  <c:v>-7.5391574882746559E-2</c:v>
                </c:pt>
                <c:pt idx="237">
                  <c:v>-7.3858490688219369E-2</c:v>
                </c:pt>
                <c:pt idx="238">
                  <c:v>-7.2156045120770076E-2</c:v>
                </c:pt>
                <c:pt idx="239">
                  <c:v>-7.0375363254419981E-2</c:v>
                </c:pt>
                <c:pt idx="240">
                  <c:v>-6.8440073572381646E-2</c:v>
                </c:pt>
                <c:pt idx="241">
                  <c:v>-6.6438190020351937E-2</c:v>
                </c:pt>
                <c:pt idx="242">
                  <c:v>-6.4373764109708922E-2</c:v>
                </c:pt>
                <c:pt idx="243">
                  <c:v>-6.2214745395944848E-2</c:v>
                </c:pt>
                <c:pt idx="244">
                  <c:v>-6.0039279918792147E-2</c:v>
                </c:pt>
                <c:pt idx="245">
                  <c:v>-5.7814353400962949E-2</c:v>
                </c:pt>
                <c:pt idx="246">
                  <c:v>-5.5576937705705924E-2</c:v>
                </c:pt>
                <c:pt idx="247">
                  <c:v>-5.3296682309120304E-2</c:v>
                </c:pt>
                <c:pt idx="248">
                  <c:v>-5.1037745356654889E-2</c:v>
                </c:pt>
                <c:pt idx="249">
                  <c:v>-4.874006180777575E-2</c:v>
                </c:pt>
                <c:pt idx="250">
                  <c:v>-4.6435427536791758E-2</c:v>
                </c:pt>
                <c:pt idx="251">
                  <c:v>-4.4124574618553271E-2</c:v>
                </c:pt>
                <c:pt idx="252">
                  <c:v>-4.178388121301619E-2</c:v>
                </c:pt>
                <c:pt idx="253">
                  <c:v>-3.941817418173587E-2</c:v>
                </c:pt>
                <c:pt idx="254">
                  <c:v>-3.705390549396901E-2</c:v>
                </c:pt>
                <c:pt idx="255">
                  <c:v>-3.4631216329732886E-2</c:v>
                </c:pt>
                <c:pt idx="256">
                  <c:v>-3.2200991316333166E-2</c:v>
                </c:pt>
                <c:pt idx="257">
                  <c:v>-2.9733463330368522E-2</c:v>
                </c:pt>
                <c:pt idx="258">
                  <c:v>-2.7226234212597799E-2</c:v>
                </c:pt>
                <c:pt idx="259">
                  <c:v>-2.469713135144452E-2</c:v>
                </c:pt>
                <c:pt idx="260">
                  <c:v>-2.216382423310154E-2</c:v>
                </c:pt>
                <c:pt idx="261">
                  <c:v>-1.9620741214531629E-2</c:v>
                </c:pt>
                <c:pt idx="262">
                  <c:v>-1.7083443812291824E-2</c:v>
                </c:pt>
                <c:pt idx="263">
                  <c:v>-1.4589265988532997E-2</c:v>
                </c:pt>
                <c:pt idx="264">
                  <c:v>-1.2139895221620949E-2</c:v>
                </c:pt>
                <c:pt idx="265">
                  <c:v>-9.7858709222090039E-3</c:v>
                </c:pt>
                <c:pt idx="266">
                  <c:v>-7.5411876102258841E-3</c:v>
                </c:pt>
                <c:pt idx="267">
                  <c:v>-5.4412796008068247E-3</c:v>
                </c:pt>
                <c:pt idx="268">
                  <c:v>-3.5099117319459016E-3</c:v>
                </c:pt>
                <c:pt idx="269">
                  <c:v>-1.7238036677335116E-3</c:v>
                </c:pt>
                <c:pt idx="270">
                  <c:v>-1.8310837446026854E-17</c:v>
                </c:pt>
                <c:pt idx="271">
                  <c:v>1.8134398186624744E-3</c:v>
                </c:pt>
                <c:pt idx="272">
                  <c:v>3.8844263284453688E-3</c:v>
                </c:pt>
                <c:pt idx="273">
                  <c:v>6.3350067808941703E-3</c:v>
                </c:pt>
                <c:pt idx="274">
                  <c:v>9.2309858193519931E-3</c:v>
                </c:pt>
                <c:pt idx="275">
                  <c:v>1.2594186453805134E-2</c:v>
                </c:pt>
                <c:pt idx="276">
                  <c:v>1.6436181224334129E-2</c:v>
                </c:pt>
                <c:pt idx="277">
                  <c:v>2.0755283613243213E-2</c:v>
                </c:pt>
                <c:pt idx="278">
                  <c:v>2.5552473740570274E-2</c:v>
                </c:pt>
                <c:pt idx="279">
                  <c:v>3.0819751593092384E-2</c:v>
                </c:pt>
                <c:pt idx="280">
                  <c:v>3.6560709816337675E-2</c:v>
                </c:pt>
                <c:pt idx="281">
                  <c:v>4.2758216332890536E-2</c:v>
                </c:pt>
                <c:pt idx="282">
                  <c:v>4.9443674896505939E-2</c:v>
                </c:pt>
                <c:pt idx="283">
                  <c:v>5.657344970891421E-2</c:v>
                </c:pt>
                <c:pt idx="284">
                  <c:v>6.4154533665734467E-2</c:v>
                </c:pt>
                <c:pt idx="285">
                  <c:v>7.2204414946722126E-2</c:v>
                </c:pt>
                <c:pt idx="286">
                  <c:v>8.0753581923190446E-2</c:v>
                </c:pt>
                <c:pt idx="287">
                  <c:v>8.9691235681440565E-2</c:v>
                </c:pt>
                <c:pt idx="288">
                  <c:v>9.908977195787505E-2</c:v>
                </c:pt>
                <c:pt idx="289">
                  <c:v>0.10893339276535298</c:v>
                </c:pt>
                <c:pt idx="290">
                  <c:v>0.11927168224327431</c:v>
                </c:pt>
                <c:pt idx="291">
                  <c:v>0.12994787130837243</c:v>
                </c:pt>
                <c:pt idx="292">
                  <c:v>0.14107942234622017</c:v>
                </c:pt>
                <c:pt idx="293">
                  <c:v>0.15265407966199096</c:v>
                </c:pt>
                <c:pt idx="294">
                  <c:v>0.16456091805340312</c:v>
                </c:pt>
                <c:pt idx="295">
                  <c:v>0.17696672306982034</c:v>
                </c:pt>
                <c:pt idx="296">
                  <c:v>0.18965142458916243</c:v>
                </c:pt>
                <c:pt idx="297">
                  <c:v>0.20280500131483151</c:v>
                </c:pt>
                <c:pt idx="298">
                  <c:v>0.21629816504981442</c:v>
                </c:pt>
                <c:pt idx="299">
                  <c:v>0.23010196191057719</c:v>
                </c:pt>
                <c:pt idx="300">
                  <c:v>0.24432707464677297</c:v>
                </c:pt>
                <c:pt idx="301">
                  <c:v>0.25881373803201485</c:v>
                </c:pt>
                <c:pt idx="302">
                  <c:v>0.27352561015062343</c:v>
                </c:pt>
                <c:pt idx="303">
                  <c:v>0.28859200855260375</c:v>
                </c:pt>
                <c:pt idx="304">
                  <c:v>0.30399846173691836</c:v>
                </c:pt>
                <c:pt idx="305">
                  <c:v>0.31972911434944778</c:v>
                </c:pt>
                <c:pt idx="306">
                  <c:v>0.33557115078759164</c:v>
                </c:pt>
                <c:pt idx="307">
                  <c:v>0.35168265991530095</c:v>
                </c:pt>
                <c:pt idx="308">
                  <c:v>0.36782886585952823</c:v>
                </c:pt>
                <c:pt idx="309">
                  <c:v>0.38440721636970626</c:v>
                </c:pt>
                <c:pt idx="310">
                  <c:v>0.40118997626364394</c:v>
                </c:pt>
                <c:pt idx="311">
                  <c:v>0.41790949886992496</c:v>
                </c:pt>
                <c:pt idx="312">
                  <c:v>0.43501774190903869</c:v>
                </c:pt>
                <c:pt idx="313">
                  <c:v>0.45199127739918837</c:v>
                </c:pt>
                <c:pt idx="314">
                  <c:v>0.46904617165857726</c:v>
                </c:pt>
                <c:pt idx="315">
                  <c:v>0.48643736078207089</c:v>
                </c:pt>
                <c:pt idx="316">
                  <c:v>0.50357888322180033</c:v>
                </c:pt>
                <c:pt idx="317">
                  <c:v>0.5210175869713376</c:v>
                </c:pt>
                <c:pt idx="318">
                  <c:v>0.53843939365690241</c:v>
                </c:pt>
                <c:pt idx="319">
                  <c:v>0.55548914977899999</c:v>
                </c:pt>
                <c:pt idx="320">
                  <c:v>0.57277233476609057</c:v>
                </c:pt>
                <c:pt idx="321">
                  <c:v>0.58994287481410757</c:v>
                </c:pt>
                <c:pt idx="322">
                  <c:v>0.60732171393705159</c:v>
                </c:pt>
                <c:pt idx="323">
                  <c:v>0.62417803341283462</c:v>
                </c:pt>
                <c:pt idx="324">
                  <c:v>0.64119585742265628</c:v>
                </c:pt>
                <c:pt idx="325">
                  <c:v>0.65798763432149254</c:v>
                </c:pt>
                <c:pt idx="326">
                  <c:v>0.67451952465078258</c:v>
                </c:pt>
                <c:pt idx="327">
                  <c:v>0.6907577454473105</c:v>
                </c:pt>
                <c:pt idx="328">
                  <c:v>0.70708055457874119</c:v>
                </c:pt>
                <c:pt idx="329">
                  <c:v>0.72306111223561975</c:v>
                </c:pt>
                <c:pt idx="330">
                  <c:v>0.7386657982668644</c:v>
                </c:pt>
                <c:pt idx="331">
                  <c:v>0.75386141829012587</c:v>
                </c:pt>
                <c:pt idx="332">
                  <c:v>0.76906329579420507</c:v>
                </c:pt>
                <c:pt idx="333">
                  <c:v>0.78380836014812727</c:v>
                </c:pt>
                <c:pt idx="334">
                  <c:v>0.79806450191678835</c:v>
                </c:pt>
                <c:pt idx="335">
                  <c:v>0.81227356153101038</c:v>
                </c:pt>
                <c:pt idx="336">
                  <c:v>0.82594764321970049</c:v>
                </c:pt>
                <c:pt idx="337">
                  <c:v>0.83954540300432168</c:v>
                </c:pt>
                <c:pt idx="338">
                  <c:v>0.85206674416335115</c:v>
                </c:pt>
                <c:pt idx="339">
                  <c:v>0.86446843878797619</c:v>
                </c:pt>
                <c:pt idx="340">
                  <c:v>0.87674413713243471</c:v>
                </c:pt>
                <c:pt idx="341">
                  <c:v>0.88785218735118754</c:v>
                </c:pt>
                <c:pt idx="342">
                  <c:v>0.89879465023717009</c:v>
                </c:pt>
                <c:pt idx="343">
                  <c:v>0.90956558249034214</c:v>
                </c:pt>
                <c:pt idx="344">
                  <c:v>0.91962303176754578</c:v>
                </c:pt>
                <c:pt idx="345">
                  <c:v>0.92894377827293872</c:v>
                </c:pt>
                <c:pt idx="346">
                  <c:v>0.93805266245130225</c:v>
                </c:pt>
                <c:pt idx="347">
                  <c:v>0.94639281502047945</c:v>
                </c:pt>
                <c:pt idx="348">
                  <c:v>0.95394480096258161</c:v>
                </c:pt>
                <c:pt idx="349">
                  <c:v>0.96125094035882086</c:v>
                </c:pt>
                <c:pt idx="350">
                  <c:v>0.967742824760356</c:v>
                </c:pt>
                <c:pt idx="351">
                  <c:v>0.97397257415294014</c:v>
                </c:pt>
                <c:pt idx="352">
                  <c:v>0.97936555625298505</c:v>
                </c:pt>
                <c:pt idx="353">
                  <c:v>0.9839090615478101</c:v>
                </c:pt>
                <c:pt idx="354">
                  <c:v>0.98816803047306045</c:v>
                </c:pt>
                <c:pt idx="355">
                  <c:v>0.99156188926205069</c:v>
                </c:pt>
                <c:pt idx="356">
                  <c:v>0.99466203096130101</c:v>
                </c:pt>
                <c:pt idx="357">
                  <c:v>0.99688544787625188</c:v>
                </c:pt>
                <c:pt idx="358">
                  <c:v>0.9982268770784225</c:v>
                </c:pt>
                <c:pt idx="359">
                  <c:v>0.99926528451125007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1.7442240421657686E-2</c:v>
                </c:pt>
                <c:pt idx="2">
                  <c:v>3.4858850674922788E-2</c:v>
                </c:pt>
                <c:pt idx="3">
                  <c:v>5.2244552522774289E-2</c:v>
                </c:pt>
                <c:pt idx="4">
                  <c:v>6.9553544786381025E-2</c:v>
                </c:pt>
                <c:pt idx="5">
                  <c:v>8.6750424494777059E-2</c:v>
                </c:pt>
                <c:pt idx="6">
                  <c:v>0.10386064515686071</c:v>
                </c:pt>
                <c:pt idx="7">
                  <c:v>0.12080884209053679</c:v>
                </c:pt>
                <c:pt idx="8">
                  <c:v>0.13764085275456642</c:v>
                </c:pt>
                <c:pt idx="9">
                  <c:v>0.15426210104866137</c:v>
                </c:pt>
                <c:pt idx="10">
                  <c:v>0.17063917039227469</c:v>
                </c:pt>
                <c:pt idx="11">
                  <c:v>0.18684825494587018</c:v>
                </c:pt>
                <c:pt idx="12">
                  <c:v>0.20276722691559998</c:v>
                </c:pt>
                <c:pt idx="13">
                  <c:v>0.21849199729800778</c:v>
                </c:pt>
                <c:pt idx="14">
                  <c:v>0.23388279689071151</c:v>
                </c:pt>
                <c:pt idx="15">
                  <c:v>0.24890973520214982</c:v>
                </c:pt>
                <c:pt idx="16">
                  <c:v>0.26369766099686937</c:v>
                </c:pt>
                <c:pt idx="17">
                  <c:v>0.27808210536611572</c:v>
                </c:pt>
                <c:pt idx="18">
                  <c:v>0.2920360847308226</c:v>
                </c:pt>
                <c:pt idx="19">
                  <c:v>0.30571202462464314</c:v>
                </c:pt>
                <c:pt idx="20">
                  <c:v>0.31910876898361168</c:v>
                </c:pt>
                <c:pt idx="21">
                  <c:v>0.33183834307391896</c:v>
                </c:pt>
                <c:pt idx="22">
                  <c:v>0.34425731080396887</c:v>
                </c:pt>
                <c:pt idx="23">
                  <c:v>0.35636588063987801</c:v>
                </c:pt>
                <c:pt idx="24">
                  <c:v>0.3677355833243911</c:v>
                </c:pt>
                <c:pt idx="25">
                  <c:v>0.37876938225874557</c:v>
                </c:pt>
                <c:pt idx="26">
                  <c:v>0.38924206536240008</c:v>
                </c:pt>
                <c:pt idx="27">
                  <c:v>0.39937030702196569</c:v>
                </c:pt>
                <c:pt idx="28">
                  <c:v>0.40891820791844058</c:v>
                </c:pt>
                <c:pt idx="29">
                  <c:v>0.41787220769923872</c:v>
                </c:pt>
                <c:pt idx="30">
                  <c:v>0.42646889747054406</c:v>
                </c:pt>
                <c:pt idx="31">
                  <c:v>0.4344589474926509</c:v>
                </c:pt>
                <c:pt idx="32">
                  <c:v>0.44183296788730586</c:v>
                </c:pt>
                <c:pt idx="33">
                  <c:v>0.44858332495347658</c:v>
                </c:pt>
                <c:pt idx="34">
                  <c:v>0.45496916415345795</c:v>
                </c:pt>
                <c:pt idx="35">
                  <c:v>0.46072790160068317</c:v>
                </c:pt>
                <c:pt idx="36">
                  <c:v>0.46585605919842166</c:v>
                </c:pt>
                <c:pt idx="37">
                  <c:v>0.47035188506343872</c:v>
                </c:pt>
                <c:pt idx="38">
                  <c:v>0.47449172576444271</c:v>
                </c:pt>
                <c:pt idx="39">
                  <c:v>0.47772632052162534</c:v>
                </c:pt>
                <c:pt idx="40">
                  <c:v>0.48061305485077632</c:v>
                </c:pt>
                <c:pt idx="41">
                  <c:v>0.48287935090369627</c:v>
                </c:pt>
                <c:pt idx="42">
                  <c:v>0.48481300765795166</c:v>
                </c:pt>
                <c:pt idx="43">
                  <c:v>0.48585675999381345</c:v>
                </c:pt>
                <c:pt idx="44">
                  <c:v>0.48630047475717514</c:v>
                </c:pt>
                <c:pt idx="45">
                  <c:v>0.48643736078207095</c:v>
                </c:pt>
                <c:pt idx="46">
                  <c:v>0.48571152931987183</c:v>
                </c:pt>
                <c:pt idx="47">
                  <c:v>0.48470130308697601</c:v>
                </c:pt>
                <c:pt idx="48">
                  <c:v>0.48313614833691454</c:v>
                </c:pt>
                <c:pt idx="49">
                  <c:v>0.48074988457752604</c:v>
                </c:pt>
                <c:pt idx="50">
                  <c:v>0.47811959552498351</c:v>
                </c:pt>
                <c:pt idx="51">
                  <c:v>0.47470337844650451</c:v>
                </c:pt>
                <c:pt idx="52">
                  <c:v>0.4707994789359734</c:v>
                </c:pt>
                <c:pt idx="53">
                  <c:v>0.46669865269429212</c:v>
                </c:pt>
                <c:pt idx="54">
                  <c:v>0.46187406497574734</c:v>
                </c:pt>
                <c:pt idx="55">
                  <c:v>0.45662049735558546</c:v>
                </c:pt>
                <c:pt idx="56">
                  <c:v>0.45069625385906881</c:v>
                </c:pt>
                <c:pt idx="57">
                  <c:v>0.44439272280703329</c:v>
                </c:pt>
                <c:pt idx="58">
                  <c:v>0.43773247850106412</c:v>
                </c:pt>
                <c:pt idx="59">
                  <c:v>0.43073839395712427</c:v>
                </c:pt>
                <c:pt idx="60">
                  <c:v>0.42318690695288436</c:v>
                </c:pt>
                <c:pt idx="61">
                  <c:v>0.41511492786832727</c:v>
                </c:pt>
                <c:pt idx="62">
                  <c:v>0.4067976834150353</c:v>
                </c:pt>
                <c:pt idx="63">
                  <c:v>0.39802722614947433</c:v>
                </c:pt>
                <c:pt idx="64">
                  <c:v>0.38884304439614598</c:v>
                </c:pt>
                <c:pt idx="65">
                  <c:v>0.37950636232312812</c:v>
                </c:pt>
                <c:pt idx="66">
                  <c:v>0.36960987349538199</c:v>
                </c:pt>
                <c:pt idx="67">
                  <c:v>0.35963047472434928</c:v>
                </c:pt>
                <c:pt idx="68">
                  <c:v>0.3491838235366948</c:v>
                </c:pt>
                <c:pt idx="69">
                  <c:v>0.33852577852567833</c:v>
                </c:pt>
                <c:pt idx="70">
                  <c:v>0.32769625374376271</c:v>
                </c:pt>
                <c:pt idx="71">
                  <c:v>0.31636554421127122</c:v>
                </c:pt>
                <c:pt idx="72">
                  <c:v>0.30496695985720229</c:v>
                </c:pt>
                <c:pt idx="73">
                  <c:v>0.29336681308371804</c:v>
                </c:pt>
                <c:pt idx="74">
                  <c:v>0.2816212079908243</c:v>
                </c:pt>
                <c:pt idx="75">
                  <c:v>0.26947054511195312</c:v>
                </c:pt>
                <c:pt idx="76">
                  <c:v>0.25730978042641156</c:v>
                </c:pt>
                <c:pt idx="77">
                  <c:v>0.24504653253918995</c:v>
                </c:pt>
                <c:pt idx="78">
                  <c:v>0.2326142016413657</c:v>
                </c:pt>
                <c:pt idx="79">
                  <c:v>0.21997195355109897</c:v>
                </c:pt>
                <c:pt idx="80">
                  <c:v>0.20734608889371503</c:v>
                </c:pt>
                <c:pt idx="81">
                  <c:v>0.19458825330279586</c:v>
                </c:pt>
                <c:pt idx="82">
                  <c:v>0.18181529798567128</c:v>
                </c:pt>
                <c:pt idx="83">
                  <c:v>0.16903821995711668</c:v>
                </c:pt>
                <c:pt idx="84">
                  <c:v>0.15637981840396598</c:v>
                </c:pt>
                <c:pt idx="85">
                  <c:v>0.14395220987772156</c:v>
                </c:pt>
                <c:pt idx="86">
                  <c:v>0.13200924742299353</c:v>
                </c:pt>
                <c:pt idx="87">
                  <c:v>0.12087913030392647</c:v>
                </c:pt>
                <c:pt idx="88">
                  <c:v>0.11123541620018652</c:v>
                </c:pt>
                <c:pt idx="89">
                  <c:v>0.10389189763086677</c:v>
                </c:pt>
                <c:pt idx="90">
                  <c:v>9.9638741044883419E-2</c:v>
                </c:pt>
                <c:pt idx="91">
                  <c:v>9.8756645983415325E-2</c:v>
                </c:pt>
                <c:pt idx="92">
                  <c:v>0.10051072135668043</c:v>
                </c:pt>
                <c:pt idx="93">
                  <c:v>0.10382579981914128</c:v>
                </c:pt>
                <c:pt idx="94">
                  <c:v>0.10784400719309092</c:v>
                </c:pt>
                <c:pt idx="95">
                  <c:v>0.11185301646892019</c:v>
                </c:pt>
                <c:pt idx="96">
                  <c:v>0.11550338757457708</c:v>
                </c:pt>
                <c:pt idx="97">
                  <c:v>0.11882003634048026</c:v>
                </c:pt>
                <c:pt idx="98">
                  <c:v>0.12155501885603277</c:v>
                </c:pt>
                <c:pt idx="99">
                  <c:v>0.123880484562296</c:v>
                </c:pt>
                <c:pt idx="100">
                  <c:v>0.12569729342639119</c:v>
                </c:pt>
                <c:pt idx="101">
                  <c:v>0.1270557262770203</c:v>
                </c:pt>
                <c:pt idx="102">
                  <c:v>0.12808936124429973</c:v>
                </c:pt>
                <c:pt idx="103">
                  <c:v>0.12878977907440373</c:v>
                </c:pt>
                <c:pt idx="104">
                  <c:v>0.12915112201250234</c:v>
                </c:pt>
                <c:pt idx="105">
                  <c:v>0.12924545887047217</c:v>
                </c:pt>
                <c:pt idx="106">
                  <c:v>0.12922232522038368</c:v>
                </c:pt>
                <c:pt idx="107">
                  <c:v>0.12893103823819457</c:v>
                </c:pt>
                <c:pt idx="108">
                  <c:v>0.12859756332858624</c:v>
                </c:pt>
                <c:pt idx="109">
                  <c:v>0.12814706958002095</c:v>
                </c:pt>
                <c:pt idx="110">
                  <c:v>0.1275802886200568</c:v>
                </c:pt>
                <c:pt idx="111">
                  <c:v>0.12697220202793646</c:v>
                </c:pt>
                <c:pt idx="112">
                  <c:v>0.12632285256026501</c:v>
                </c:pt>
                <c:pt idx="113">
                  <c:v>0.12555911510849799</c:v>
                </c:pt>
                <c:pt idx="114">
                  <c:v>0.12482784586799935</c:v>
                </c:pt>
                <c:pt idx="115">
                  <c:v>0.12398328097315048</c:v>
                </c:pt>
                <c:pt idx="116">
                  <c:v>0.12309876626315414</c:v>
                </c:pt>
                <c:pt idx="117">
                  <c:v>0.12210331291140952</c:v>
                </c:pt>
                <c:pt idx="118">
                  <c:v>0.12106944183509143</c:v>
                </c:pt>
                <c:pt idx="119">
                  <c:v>0.11985766757051228</c:v>
                </c:pt>
                <c:pt idx="120">
                  <c:v>0.11854168470111692</c:v>
                </c:pt>
                <c:pt idx="121">
                  <c:v>0.11712427312729569</c:v>
                </c:pt>
                <c:pt idx="122">
                  <c:v>0.11547381048581236</c:v>
                </c:pt>
                <c:pt idx="123">
                  <c:v>0.11373210209101464</c:v>
                </c:pt>
                <c:pt idx="124">
                  <c:v>0.11177260627586558</c:v>
                </c:pt>
                <c:pt idx="125">
                  <c:v>0.1096703132856206</c:v>
                </c:pt>
                <c:pt idx="126">
                  <c:v>0.10737086694325031</c:v>
                </c:pt>
                <c:pt idx="127">
                  <c:v>0.10494834208121788</c:v>
                </c:pt>
                <c:pt idx="128">
                  <c:v>0.10235241882964506</c:v>
                </c:pt>
                <c:pt idx="129">
                  <c:v>9.9597494108029566E-2</c:v>
                </c:pt>
                <c:pt idx="130">
                  <c:v>9.6811418714472713E-2</c:v>
                </c:pt>
                <c:pt idx="131">
                  <c:v>9.3999648952570694E-2</c:v>
                </c:pt>
                <c:pt idx="132">
                  <c:v>9.127390420863786E-2</c:v>
                </c:pt>
                <c:pt idx="133">
                  <c:v>8.8681602870841453E-2</c:v>
                </c:pt>
                <c:pt idx="134">
                  <c:v>8.631479848407185E-2</c:v>
                </c:pt>
                <c:pt idx="135">
                  <c:v>8.435399846361874E-2</c:v>
                </c:pt>
                <c:pt idx="136">
                  <c:v>8.2868970675277875E-2</c:v>
                </c:pt>
                <c:pt idx="137">
                  <c:v>8.2025087269810629E-2</c:v>
                </c:pt>
                <c:pt idx="138">
                  <c:v>8.1801198177195639E-2</c:v>
                </c:pt>
                <c:pt idx="139">
                  <c:v>8.219015231385475E-2</c:v>
                </c:pt>
                <c:pt idx="140">
                  <c:v>8.3101538353846177E-2</c:v>
                </c:pt>
                <c:pt idx="141">
                  <c:v>8.4451733466496495E-2</c:v>
                </c:pt>
                <c:pt idx="142">
                  <c:v>8.6108354653618754E-2</c:v>
                </c:pt>
                <c:pt idx="143">
                  <c:v>8.7931622049526051E-2</c:v>
                </c:pt>
                <c:pt idx="144">
                  <c:v>8.9770272282257771E-2</c:v>
                </c:pt>
                <c:pt idx="145">
                  <c:v>9.1566572058013246E-2</c:v>
                </c:pt>
                <c:pt idx="146">
                  <c:v>9.3257990557938375E-2</c:v>
                </c:pt>
                <c:pt idx="147">
                  <c:v>9.4722415487495853E-2</c:v>
                </c:pt>
                <c:pt idx="148">
                  <c:v>9.6055061666915562E-2</c:v>
                </c:pt>
                <c:pt idx="149">
                  <c:v>9.7074291878524441E-2</c:v>
                </c:pt>
                <c:pt idx="150">
                  <c:v>9.7820549332022097E-2</c:v>
                </c:pt>
                <c:pt idx="151">
                  <c:v>9.8337784599101155E-2</c:v>
                </c:pt>
                <c:pt idx="152">
                  <c:v>9.849980710369953E-2</c:v>
                </c:pt>
                <c:pt idx="153">
                  <c:v>9.8353677271401749E-2</c:v>
                </c:pt>
                <c:pt idx="154">
                  <c:v>9.7948422745387703E-2</c:v>
                </c:pt>
                <c:pt idx="155">
                  <c:v>9.7163509567359058E-2</c:v>
                </c:pt>
                <c:pt idx="156">
                  <c:v>9.6108451998457065E-2</c:v>
                </c:pt>
                <c:pt idx="157">
                  <c:v>9.4779309946478124E-2</c:v>
                </c:pt>
                <c:pt idx="158">
                  <c:v>9.311915930821095E-2</c:v>
                </c:pt>
                <c:pt idx="159">
                  <c:v>9.1130077560285266E-2</c:v>
                </c:pt>
                <c:pt idx="160">
                  <c:v>8.8868348916559897E-2</c:v>
                </c:pt>
                <c:pt idx="161">
                  <c:v>8.6336431325653856E-2</c:v>
                </c:pt>
                <c:pt idx="162">
                  <c:v>8.3538214503665775E-2</c:v>
                </c:pt>
                <c:pt idx="163">
                  <c:v>8.0479026343904136E-2</c:v>
                </c:pt>
                <c:pt idx="164">
                  <c:v>7.7120679551851076E-2</c:v>
                </c:pt>
                <c:pt idx="165">
                  <c:v>7.3563325262320067E-2</c:v>
                </c:pt>
                <c:pt idx="166">
                  <c:v>6.9769650537254771E-2</c:v>
                </c:pt>
                <c:pt idx="167">
                  <c:v>6.5750574700318046E-2</c:v>
                </c:pt>
                <c:pt idx="168">
                  <c:v>6.1482487441741923E-2</c:v>
                </c:pt>
                <c:pt idx="169">
                  <c:v>5.7086361551917979E-2</c:v>
                </c:pt>
                <c:pt idx="170">
                  <c:v>5.2469339627230403E-2</c:v>
                </c:pt>
                <c:pt idx="171">
                  <c:v>4.7710790149299194E-2</c:v>
                </c:pt>
                <c:pt idx="172">
                  <c:v>4.2793929930985478E-2</c:v>
                </c:pt>
                <c:pt idx="173">
                  <c:v>3.7736180289381603E-2</c:v>
                </c:pt>
                <c:pt idx="174">
                  <c:v>3.2555812018860826E-2</c:v>
                </c:pt>
                <c:pt idx="175">
                  <c:v>2.7287730959926086E-2</c:v>
                </c:pt>
                <c:pt idx="176">
                  <c:v>2.1929427022178299E-2</c:v>
                </c:pt>
                <c:pt idx="177">
                  <c:v>1.6510538166258276E-2</c:v>
                </c:pt>
                <c:pt idx="178">
                  <c:v>1.1035510531243712E-2</c:v>
                </c:pt>
                <c:pt idx="179">
                  <c:v>5.5250305533664163E-3</c:v>
                </c:pt>
                <c:pt idx="180">
                  <c:v>3.8807988435791193E-17</c:v>
                </c:pt>
                <c:pt idx="181">
                  <c:v>-5.5250305533664787E-3</c:v>
                </c:pt>
                <c:pt idx="182">
                  <c:v>-1.1035510531243634E-2</c:v>
                </c:pt>
                <c:pt idx="183">
                  <c:v>-1.6510538166258196E-2</c:v>
                </c:pt>
                <c:pt idx="184">
                  <c:v>-2.1929427022178219E-2</c:v>
                </c:pt>
                <c:pt idx="185">
                  <c:v>-2.7287730959926006E-2</c:v>
                </c:pt>
                <c:pt idx="186">
                  <c:v>-3.2555812018860757E-2</c:v>
                </c:pt>
                <c:pt idx="187">
                  <c:v>-3.7736180289381534E-2</c:v>
                </c:pt>
                <c:pt idx="188">
                  <c:v>-4.279392993098554E-2</c:v>
                </c:pt>
                <c:pt idx="189">
                  <c:v>-4.7710790149299118E-2</c:v>
                </c:pt>
                <c:pt idx="190">
                  <c:v>-5.2469339627230466E-2</c:v>
                </c:pt>
                <c:pt idx="191">
                  <c:v>-5.7086361551917902E-2</c:v>
                </c:pt>
                <c:pt idx="192">
                  <c:v>-6.1482487441741979E-2</c:v>
                </c:pt>
                <c:pt idx="193">
                  <c:v>-6.5750574700317976E-2</c:v>
                </c:pt>
                <c:pt idx="194">
                  <c:v>-6.9769650537254702E-2</c:v>
                </c:pt>
                <c:pt idx="195">
                  <c:v>-7.3563325262319998E-2</c:v>
                </c:pt>
                <c:pt idx="196">
                  <c:v>-7.7120679551851021E-2</c:v>
                </c:pt>
                <c:pt idx="197">
                  <c:v>-8.0479026343904178E-2</c:v>
                </c:pt>
                <c:pt idx="198">
                  <c:v>-8.353821450366572E-2</c:v>
                </c:pt>
                <c:pt idx="199">
                  <c:v>-8.6336431325653898E-2</c:v>
                </c:pt>
                <c:pt idx="200">
                  <c:v>-8.8868348916559842E-2</c:v>
                </c:pt>
                <c:pt idx="201">
                  <c:v>-9.1130077560285322E-2</c:v>
                </c:pt>
                <c:pt idx="202">
                  <c:v>-9.3119159308210894E-2</c:v>
                </c:pt>
                <c:pt idx="203">
                  <c:v>-9.4779309946478069E-2</c:v>
                </c:pt>
                <c:pt idx="204">
                  <c:v>-9.6108451998457009E-2</c:v>
                </c:pt>
                <c:pt idx="205">
                  <c:v>-9.7163509567359002E-2</c:v>
                </c:pt>
                <c:pt idx="206">
                  <c:v>-9.7948422745387745E-2</c:v>
                </c:pt>
                <c:pt idx="207">
                  <c:v>-9.8353677271401707E-2</c:v>
                </c:pt>
                <c:pt idx="208">
                  <c:v>-9.8499807103699571E-2</c:v>
                </c:pt>
                <c:pt idx="209">
                  <c:v>-9.8337784599101113E-2</c:v>
                </c:pt>
                <c:pt idx="210">
                  <c:v>-9.7820549332022139E-2</c:v>
                </c:pt>
                <c:pt idx="211">
                  <c:v>-9.7074291878524399E-2</c:v>
                </c:pt>
                <c:pt idx="212">
                  <c:v>-9.6055061666915534E-2</c:v>
                </c:pt>
                <c:pt idx="213">
                  <c:v>-9.4722415487495826E-2</c:v>
                </c:pt>
                <c:pt idx="214">
                  <c:v>-9.3257990557938347E-2</c:v>
                </c:pt>
                <c:pt idx="215">
                  <c:v>-9.1566572058013274E-2</c:v>
                </c:pt>
                <c:pt idx="216">
                  <c:v>-8.9770272282257729E-2</c:v>
                </c:pt>
                <c:pt idx="217">
                  <c:v>-8.7931622049526079E-2</c:v>
                </c:pt>
                <c:pt idx="218">
                  <c:v>-8.6108354653618727E-2</c:v>
                </c:pt>
                <c:pt idx="219">
                  <c:v>-8.4451733466496523E-2</c:v>
                </c:pt>
                <c:pt idx="220">
                  <c:v>-8.3101538353846149E-2</c:v>
                </c:pt>
                <c:pt idx="221">
                  <c:v>-8.2190152313854722E-2</c:v>
                </c:pt>
                <c:pt idx="222">
                  <c:v>-8.1801198177195639E-2</c:v>
                </c:pt>
                <c:pt idx="223">
                  <c:v>-8.2025087269810601E-2</c:v>
                </c:pt>
                <c:pt idx="224">
                  <c:v>-8.2868970675277903E-2</c:v>
                </c:pt>
                <c:pt idx="225">
                  <c:v>-8.4353998463618726E-2</c:v>
                </c:pt>
                <c:pt idx="226">
                  <c:v>-8.6314798484071864E-2</c:v>
                </c:pt>
                <c:pt idx="227">
                  <c:v>-8.8681602870841439E-2</c:v>
                </c:pt>
                <c:pt idx="228">
                  <c:v>-9.1273904208637874E-2</c:v>
                </c:pt>
                <c:pt idx="229">
                  <c:v>-9.399964895257068E-2</c:v>
                </c:pt>
                <c:pt idx="230">
                  <c:v>-9.68114187144727E-2</c:v>
                </c:pt>
                <c:pt idx="231">
                  <c:v>-9.9597494108029511E-2</c:v>
                </c:pt>
                <c:pt idx="232">
                  <c:v>-0.10235241882964508</c:v>
                </c:pt>
                <c:pt idx="233">
                  <c:v>-0.10494834208121789</c:v>
                </c:pt>
                <c:pt idx="234">
                  <c:v>-0.10737086694325029</c:v>
                </c:pt>
                <c:pt idx="235">
                  <c:v>-0.10967031328562059</c:v>
                </c:pt>
                <c:pt idx="236">
                  <c:v>-0.11177260627586559</c:v>
                </c:pt>
                <c:pt idx="237">
                  <c:v>-0.11373210209101466</c:v>
                </c:pt>
                <c:pt idx="238">
                  <c:v>-0.11547381048581233</c:v>
                </c:pt>
                <c:pt idx="239">
                  <c:v>-0.11712427312729566</c:v>
                </c:pt>
                <c:pt idx="240">
                  <c:v>-0.11854168470111687</c:v>
                </c:pt>
                <c:pt idx="241">
                  <c:v>-0.11985766757051229</c:v>
                </c:pt>
                <c:pt idx="242">
                  <c:v>-0.12106944183509144</c:v>
                </c:pt>
                <c:pt idx="243">
                  <c:v>-0.12210331291140951</c:v>
                </c:pt>
                <c:pt idx="244">
                  <c:v>-0.12309876626315412</c:v>
                </c:pt>
                <c:pt idx="245">
                  <c:v>-0.12398328097315048</c:v>
                </c:pt>
                <c:pt idx="246">
                  <c:v>-0.12482784586799936</c:v>
                </c:pt>
                <c:pt idx="247">
                  <c:v>-0.12555911510849799</c:v>
                </c:pt>
                <c:pt idx="248">
                  <c:v>-0.12632285256026501</c:v>
                </c:pt>
                <c:pt idx="249">
                  <c:v>-0.12697220202793644</c:v>
                </c:pt>
                <c:pt idx="250">
                  <c:v>-0.1275802886200568</c:v>
                </c:pt>
                <c:pt idx="251">
                  <c:v>-0.12814706958002095</c:v>
                </c:pt>
                <c:pt idx="252">
                  <c:v>-0.12859756332858621</c:v>
                </c:pt>
                <c:pt idx="253">
                  <c:v>-0.12893103823819452</c:v>
                </c:pt>
                <c:pt idx="254">
                  <c:v>-0.12922232522038368</c:v>
                </c:pt>
                <c:pt idx="255">
                  <c:v>-0.12924545887047217</c:v>
                </c:pt>
                <c:pt idx="256">
                  <c:v>-0.12915112201250234</c:v>
                </c:pt>
                <c:pt idx="257">
                  <c:v>-0.12878977907440373</c:v>
                </c:pt>
                <c:pt idx="258">
                  <c:v>-0.12808936124429973</c:v>
                </c:pt>
                <c:pt idx="259">
                  <c:v>-0.1270557262770203</c:v>
                </c:pt>
                <c:pt idx="260">
                  <c:v>-0.12569729342639119</c:v>
                </c:pt>
                <c:pt idx="261">
                  <c:v>-0.12388048456229597</c:v>
                </c:pt>
                <c:pt idx="262">
                  <c:v>-0.12155501885603276</c:v>
                </c:pt>
                <c:pt idx="263">
                  <c:v>-0.11882003634048026</c:v>
                </c:pt>
                <c:pt idx="264">
                  <c:v>-0.11550338757457709</c:v>
                </c:pt>
                <c:pt idx="265">
                  <c:v>-0.11185301646892019</c:v>
                </c:pt>
                <c:pt idx="266">
                  <c:v>-0.10784400719309092</c:v>
                </c:pt>
                <c:pt idx="267">
                  <c:v>-0.10382579981914128</c:v>
                </c:pt>
                <c:pt idx="268">
                  <c:v>-0.10051072135668043</c:v>
                </c:pt>
                <c:pt idx="269">
                  <c:v>-9.8756645983415325E-2</c:v>
                </c:pt>
                <c:pt idx="270">
                  <c:v>-9.9638741044883419E-2</c:v>
                </c:pt>
                <c:pt idx="271">
                  <c:v>-0.10389189763086677</c:v>
                </c:pt>
                <c:pt idx="272">
                  <c:v>-0.11123541620018652</c:v>
                </c:pt>
                <c:pt idx="273">
                  <c:v>-0.12087913030392647</c:v>
                </c:pt>
                <c:pt idx="274">
                  <c:v>-0.13200924742299353</c:v>
                </c:pt>
                <c:pt idx="275">
                  <c:v>-0.14395220987772156</c:v>
                </c:pt>
                <c:pt idx="276">
                  <c:v>-0.156379818403966</c:v>
                </c:pt>
                <c:pt idx="277">
                  <c:v>-0.16903821995711668</c:v>
                </c:pt>
                <c:pt idx="278">
                  <c:v>-0.18181529798567128</c:v>
                </c:pt>
                <c:pt idx="279">
                  <c:v>-0.19458825330279586</c:v>
                </c:pt>
                <c:pt idx="280">
                  <c:v>-0.20734608889371506</c:v>
                </c:pt>
                <c:pt idx="281">
                  <c:v>-0.21997195355109894</c:v>
                </c:pt>
                <c:pt idx="282">
                  <c:v>-0.2326142016413657</c:v>
                </c:pt>
                <c:pt idx="283">
                  <c:v>-0.24504653253918995</c:v>
                </c:pt>
                <c:pt idx="284">
                  <c:v>-0.25730978042641156</c:v>
                </c:pt>
                <c:pt idx="285">
                  <c:v>-0.26947054511195312</c:v>
                </c:pt>
                <c:pt idx="286">
                  <c:v>-0.28162120799082424</c:v>
                </c:pt>
                <c:pt idx="287">
                  <c:v>-0.29336681308371804</c:v>
                </c:pt>
                <c:pt idx="288">
                  <c:v>-0.30496695985720235</c:v>
                </c:pt>
                <c:pt idx="289">
                  <c:v>-0.31636554421127128</c:v>
                </c:pt>
                <c:pt idx="290">
                  <c:v>-0.32769625374376271</c:v>
                </c:pt>
                <c:pt idx="291">
                  <c:v>-0.33852577852567833</c:v>
                </c:pt>
                <c:pt idx="292">
                  <c:v>-0.3491838235366948</c:v>
                </c:pt>
                <c:pt idx="293">
                  <c:v>-0.35963047472434934</c:v>
                </c:pt>
                <c:pt idx="294">
                  <c:v>-0.3696098734953821</c:v>
                </c:pt>
                <c:pt idx="295">
                  <c:v>-0.37950636232312812</c:v>
                </c:pt>
                <c:pt idx="296">
                  <c:v>-0.38884304439614598</c:v>
                </c:pt>
                <c:pt idx="297">
                  <c:v>-0.39802722614947439</c:v>
                </c:pt>
                <c:pt idx="298">
                  <c:v>-0.40679768341503542</c:v>
                </c:pt>
                <c:pt idx="299">
                  <c:v>-0.41511492786832721</c:v>
                </c:pt>
                <c:pt idx="300">
                  <c:v>-0.42318690695288436</c:v>
                </c:pt>
                <c:pt idx="301">
                  <c:v>-0.43073839395712427</c:v>
                </c:pt>
                <c:pt idx="302">
                  <c:v>-0.43773247850106423</c:v>
                </c:pt>
                <c:pt idx="303">
                  <c:v>-0.4443927228070334</c:v>
                </c:pt>
                <c:pt idx="304">
                  <c:v>-0.45069625385906875</c:v>
                </c:pt>
                <c:pt idx="305">
                  <c:v>-0.45662049735558546</c:v>
                </c:pt>
                <c:pt idx="306">
                  <c:v>-0.4618740649757474</c:v>
                </c:pt>
                <c:pt idx="307">
                  <c:v>-0.46669865269429228</c:v>
                </c:pt>
                <c:pt idx="308">
                  <c:v>-0.47079947893597329</c:v>
                </c:pt>
                <c:pt idx="309">
                  <c:v>-0.47470337844650445</c:v>
                </c:pt>
                <c:pt idx="310">
                  <c:v>-0.47811959552498356</c:v>
                </c:pt>
                <c:pt idx="311">
                  <c:v>-0.48074988457752621</c:v>
                </c:pt>
                <c:pt idx="312">
                  <c:v>-0.48313614833691476</c:v>
                </c:pt>
                <c:pt idx="313">
                  <c:v>-0.48470130308697595</c:v>
                </c:pt>
                <c:pt idx="314">
                  <c:v>-0.48571152931987188</c:v>
                </c:pt>
                <c:pt idx="315">
                  <c:v>-0.48643736078207112</c:v>
                </c:pt>
                <c:pt idx="316">
                  <c:v>-0.48630047475717536</c:v>
                </c:pt>
                <c:pt idx="317">
                  <c:v>-0.48585675999381328</c:v>
                </c:pt>
                <c:pt idx="318">
                  <c:v>-0.4848130076579516</c:v>
                </c:pt>
                <c:pt idx="319">
                  <c:v>-0.48287935090369632</c:v>
                </c:pt>
                <c:pt idx="320">
                  <c:v>-0.48061305485077654</c:v>
                </c:pt>
                <c:pt idx="321">
                  <c:v>-0.47772632052162567</c:v>
                </c:pt>
                <c:pt idx="322">
                  <c:v>-0.47449172576444265</c:v>
                </c:pt>
                <c:pt idx="323">
                  <c:v>-0.47035188506343872</c:v>
                </c:pt>
                <c:pt idx="324">
                  <c:v>-0.46585605919842182</c:v>
                </c:pt>
                <c:pt idx="325">
                  <c:v>-0.4607279016006835</c:v>
                </c:pt>
                <c:pt idx="326">
                  <c:v>-0.45496916415345767</c:v>
                </c:pt>
                <c:pt idx="327">
                  <c:v>-0.44858332495347647</c:v>
                </c:pt>
                <c:pt idx="328">
                  <c:v>-0.44183296788730597</c:v>
                </c:pt>
                <c:pt idx="329">
                  <c:v>-0.43445894749265118</c:v>
                </c:pt>
                <c:pt idx="330">
                  <c:v>-0.42646889747054451</c:v>
                </c:pt>
                <c:pt idx="331">
                  <c:v>-0.41787220769923861</c:v>
                </c:pt>
                <c:pt idx="332">
                  <c:v>-0.40891820791844058</c:v>
                </c:pt>
                <c:pt idx="333">
                  <c:v>-0.39937030702196591</c:v>
                </c:pt>
                <c:pt idx="334">
                  <c:v>-0.38924206536240041</c:v>
                </c:pt>
                <c:pt idx="335">
                  <c:v>-0.37876938225874535</c:v>
                </c:pt>
                <c:pt idx="336">
                  <c:v>-0.36773558332439105</c:v>
                </c:pt>
                <c:pt idx="337">
                  <c:v>-0.35636588063987812</c:v>
                </c:pt>
                <c:pt idx="338">
                  <c:v>-0.34425731080396921</c:v>
                </c:pt>
                <c:pt idx="339">
                  <c:v>-0.33183834307391941</c:v>
                </c:pt>
                <c:pt idx="340">
                  <c:v>-0.31910876898361157</c:v>
                </c:pt>
                <c:pt idx="341">
                  <c:v>-0.30571202462464314</c:v>
                </c:pt>
                <c:pt idx="342">
                  <c:v>-0.29203608473082282</c:v>
                </c:pt>
                <c:pt idx="343">
                  <c:v>-0.27808210536611611</c:v>
                </c:pt>
                <c:pt idx="344">
                  <c:v>-0.26369766099686914</c:v>
                </c:pt>
                <c:pt idx="345">
                  <c:v>-0.24890973520214976</c:v>
                </c:pt>
                <c:pt idx="346">
                  <c:v>-0.23388279689071165</c:v>
                </c:pt>
                <c:pt idx="347">
                  <c:v>-0.21849199729800811</c:v>
                </c:pt>
                <c:pt idx="348">
                  <c:v>-0.20276722691560048</c:v>
                </c:pt>
                <c:pt idx="349">
                  <c:v>-0.18684825494587007</c:v>
                </c:pt>
                <c:pt idx="350">
                  <c:v>-0.17063917039227475</c:v>
                </c:pt>
                <c:pt idx="351">
                  <c:v>-0.15426210104866162</c:v>
                </c:pt>
                <c:pt idx="352">
                  <c:v>-0.13764085275456686</c:v>
                </c:pt>
                <c:pt idx="353">
                  <c:v>-0.12080884209053654</c:v>
                </c:pt>
                <c:pt idx="354">
                  <c:v>-0.10386064515686065</c:v>
                </c:pt>
                <c:pt idx="355">
                  <c:v>-8.6750424494777212E-2</c:v>
                </c:pt>
                <c:pt idx="356">
                  <c:v>-6.9553544786381358E-2</c:v>
                </c:pt>
                <c:pt idx="357">
                  <c:v>-5.2244552522774823E-2</c:v>
                </c:pt>
                <c:pt idx="358">
                  <c:v>-3.4858850674922642E-2</c:v>
                </c:pt>
                <c:pt idx="359">
                  <c:v>-1.7442240421657734E-2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D976-406A-B8D3-8C4931251CAB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D976-406A-B8D3-8C4931251CAB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D976-406A-B8D3-8C4931251CAB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D976-406A-B8D3-8C4931251CAB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D976-406A-B8D3-8C4931251CAB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-0.31676151800465485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3.8807988435791193E-17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D976-406A-B8D3-8C4931251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{0C8FB653-9387-4521-8869-678D1B293837}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29-4FEB-A28C-94DDF3013F69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{08C43C41-1581-465C-B575-71A6397B1982}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029-4FEB-A28C-94DDF3013F69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{23B36FCF-582C-40A8-89BD-2A9D64777B7D}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029-4FEB-A28C-94DDF3013F69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{08117DA9-856C-4AF4-AC6A-161863798894}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029-4FEB-A28C-94DDF3013F69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{6E461F5E-DE81-4CAB-89F8-346A38A4C8C1}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029-4FEB-A28C-94DDF3013F69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{B728598C-10B1-44CB-9AA0-A550CC0FB5C6}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029-4FEB-A28C-94DDF3013F69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{9F98420F-F2BB-426B-9AB9-56EA707C12D4}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029-4FEB-A28C-94DDF3013F69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{E34DFC10-DF01-4414-AEF4-B5DDDB208081}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029-4FEB-A28C-94DDF3013F69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029-4FEB-A28C-94DDF3013F69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029-4FEB-A28C-94DDF3013F69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029-4FEB-A28C-94DDF3013F69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029-4FEB-A28C-94DDF3013F69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029-4FEB-A28C-94DDF3013F69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029-4FEB-A28C-94DDF3013F69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029-4FEB-A28C-94DDF3013F69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029-4FEB-A28C-94DDF3013F69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029-4FEB-A28C-94DDF3013F69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029-4FEB-A28C-94DDF3013F69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029-4FEB-A28C-94DDF3013F69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029-4FEB-A28C-94DDF3013F69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029-4FEB-A28C-94DDF3013F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4029-4FEB-A28C-94DDF3013F69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4029-4FEB-A28C-94DDF3013F69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4029-4FEB-A28C-94DDF3013F69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4029-4FEB-A28C-94DDF3013F69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4029-4FEB-A28C-94DDF3013F69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4029-4FEB-A28C-94DDF3013F69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4029-4FEB-A28C-94DDF3013F69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4029-4FEB-A28C-94DDF3013F69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4029-4FEB-A28C-94DDF3013F69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4029-4FEB-A28C-94DDF3013F69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4029-4FEB-A28C-94DDF3013F69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4029-4FEB-A28C-94DDF3013F69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4029-4FEB-A28C-94DDF3013F69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4029-4FEB-A28C-94DDF3013F69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4029-4FEB-A28C-94DDF3013F69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4029-4FEB-A28C-94DDF3013F69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4029-4FEB-A28C-94DDF3013F69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4029-4FEB-A28C-94DDF3013F69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4029-4FEB-A28C-94DDF3013F69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4029-4FEB-A28C-94DDF3013F69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4029-4FEB-A28C-94DDF3013F69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4029-4FEB-A28C-94DDF3013F69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4029-4FEB-A28C-94DDF3013F69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4029-4FEB-A28C-94DDF3013F69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4029-4FEB-A28C-94DDF3013F69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4029-4FEB-A28C-94DDF3013F69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4029-4FEB-A28C-94DDF3013F69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4029-4FEB-A28C-94DDF3013F69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4029-4FEB-A28C-94DDF3013F69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4029-4FEB-A28C-94DDF3013F69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4029-4FEB-A28C-94DDF3013F69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4029-4FEB-A28C-94DDF3013F69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4029-4FEB-A28C-94DDF3013F69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1.3424028857953977E-3</c:v>
                </c:pt>
                <c:pt idx="1">
                  <c:v>0.42161281129280492</c:v>
                </c:pt>
                <c:pt idx="2">
                  <c:v>0.59223829864848976</c:v>
                </c:pt>
                <c:pt idx="3">
                  <c:v>0.71516586171383234</c:v>
                </c:pt>
                <c:pt idx="4">
                  <c:v>0.80880309004442885</c:v>
                </c:pt>
                <c:pt idx="5">
                  <c:v>0.8799228244872066</c:v>
                </c:pt>
                <c:pt idx="6">
                  <c:v>0.9322358554784389</c:v>
                </c:pt>
                <c:pt idx="7">
                  <c:v>0.96685970598546389</c:v>
                </c:pt>
                <c:pt idx="8">
                  <c:v>0.98508867376829889</c:v>
                </c:pt>
                <c:pt idx="9">
                  <c:v>0.98768834059513777</c:v>
                </c:pt>
                <c:pt idx="10">
                  <c:v>0.97510101731584897</c:v>
                </c:pt>
                <c:pt idx="11">
                  <c:v>0.94790230309298062</c:v>
                </c:pt>
                <c:pt idx="12">
                  <c:v>0.90626424982985798</c:v>
                </c:pt>
                <c:pt idx="13">
                  <c:v>0.8496835114625052</c:v>
                </c:pt>
                <c:pt idx="14">
                  <c:v>0.77848676054060961</c:v>
                </c:pt>
                <c:pt idx="15">
                  <c:v>0.69093954109939282</c:v>
                </c:pt>
                <c:pt idx="16">
                  <c:v>0.58477663969765914</c:v>
                </c:pt>
                <c:pt idx="17">
                  <c:v>0.45414910024592853</c:v>
                </c:pt>
                <c:pt idx="18">
                  <c:v>0.29985710335996235</c:v>
                </c:pt>
                <c:pt idx="19">
                  <c:v>0.32514907755395228</c:v>
                </c:pt>
                <c:pt idx="20">
                  <c:v>0.46402599074514556</c:v>
                </c:pt>
                <c:pt idx="21">
                  <c:v>0.57025810399747912</c:v>
                </c:pt>
                <c:pt idx="22">
                  <c:v>0.65059613760040103</c:v>
                </c:pt>
                <c:pt idx="23">
                  <c:v>0.71109061595187439</c:v>
                </c:pt>
                <c:pt idx="24">
                  <c:v>0.7550623639245917</c:v>
                </c:pt>
                <c:pt idx="25">
                  <c:v>0.78482417049716457</c:v>
                </c:pt>
                <c:pt idx="26">
                  <c:v>0.8022605620072597</c:v>
                </c:pt>
                <c:pt idx="27">
                  <c:v>0.8079202426928227</c:v>
                </c:pt>
                <c:pt idx="28">
                  <c:v>0.8029486685902536</c:v>
                </c:pt>
                <c:pt idx="29">
                  <c:v>0.78799473307580814</c:v>
                </c:pt>
                <c:pt idx="30">
                  <c:v>0.76450079048825714</c:v>
                </c:pt>
                <c:pt idx="31">
                  <c:v>0.73238949122532893</c:v>
                </c:pt>
                <c:pt idx="32">
                  <c:v>0.69240324581383128</c:v>
                </c:pt>
                <c:pt idx="33">
                  <c:v>0.64523648585131288</c:v>
                </c:pt>
                <c:pt idx="34">
                  <c:v>0.5909519673767486</c:v>
                </c:pt>
                <c:pt idx="35">
                  <c:v>0.53038257101303343</c:v>
                </c:pt>
                <c:pt idx="36">
                  <c:v>0.4634916092299749</c:v>
                </c:pt>
                <c:pt idx="37">
                  <c:v>0.3909393236119233</c:v>
                </c:pt>
                <c:pt idx="38">
                  <c:v>0.31807779045000778</c:v>
                </c:pt>
                <c:pt idx="39">
                  <c:v>0.27038092824137455</c:v>
                </c:pt>
                <c:pt idx="40">
                  <c:v>0.28698868383579168</c:v>
                </c:pt>
                <c:pt idx="41">
                  <c:v>0.33557326939626764</c:v>
                </c:pt>
                <c:pt idx="42">
                  <c:v>0.38157885118987389</c:v>
                </c:pt>
                <c:pt idx="43">
                  <c:v>0.4182659832511742</c:v>
                </c:pt>
                <c:pt idx="44">
                  <c:v>0.44584106484274388</c:v>
                </c:pt>
                <c:pt idx="45">
                  <c:v>0.46563774353476611</c:v>
                </c:pt>
                <c:pt idx="46">
                  <c:v>0.4781522948962737</c:v>
                </c:pt>
                <c:pt idx="47">
                  <c:v>0.48472570372093199</c:v>
                </c:pt>
                <c:pt idx="48">
                  <c:v>0.48594426764535636</c:v>
                </c:pt>
                <c:pt idx="49">
                  <c:v>0.48259807398957472</c:v>
                </c:pt>
                <c:pt idx="50">
                  <c:v>0.47504479505117703</c:v>
                </c:pt>
                <c:pt idx="51">
                  <c:v>0.46427972785228422</c:v>
                </c:pt>
                <c:pt idx="52">
                  <c:v>0.45025044067242681</c:v>
                </c:pt>
                <c:pt idx="53">
                  <c:v>0.43401225584768904</c:v>
                </c:pt>
                <c:pt idx="54">
                  <c:v>0.41557934578106626</c:v>
                </c:pt>
                <c:pt idx="55">
                  <c:v>0.39549902987797259</c:v>
                </c:pt>
                <c:pt idx="56">
                  <c:v>0.37407369903809368</c:v>
                </c:pt>
                <c:pt idx="57">
                  <c:v>0.35161568463031878</c:v>
                </c:pt>
                <c:pt idx="58">
                  <c:v>0.32882269539995251</c:v>
                </c:pt>
                <c:pt idx="59">
                  <c:v>0.30538908858966729</c:v>
                </c:pt>
                <c:pt idx="60">
                  <c:v>0.28214667521768838</c:v>
                </c:pt>
                <c:pt idx="61">
                  <c:v>0.25884299416799078</c:v>
                </c:pt>
                <c:pt idx="62">
                  <c:v>0.23605343803790751</c:v>
                </c:pt>
                <c:pt idx="63">
                  <c:v>0.21384849973037004</c:v>
                </c:pt>
                <c:pt idx="64">
                  <c:v>0.19254640235894518</c:v>
                </c:pt>
                <c:pt idx="65">
                  <c:v>0.17228652466322877</c:v>
                </c:pt>
                <c:pt idx="66">
                  <c:v>0.1531798202720509</c:v>
                </c:pt>
                <c:pt idx="67">
                  <c:v>0.13578299129451971</c:v>
                </c:pt>
                <c:pt idx="68">
                  <c:v>0.12026187811090037</c:v>
                </c:pt>
                <c:pt idx="69">
                  <c:v>0.10702950841657509</c:v>
                </c:pt>
                <c:pt idx="70">
                  <c:v>9.6365384120136538E-2</c:v>
                </c:pt>
                <c:pt idx="71">
                  <c:v>8.8269362915783689E-2</c:v>
                </c:pt>
                <c:pt idx="72">
                  <c:v>8.2426154622622372E-2</c:v>
                </c:pt>
                <c:pt idx="73">
                  <c:v>7.8077179319935699E-2</c:v>
                </c:pt>
                <c:pt idx="74">
                  <c:v>7.447111387700571E-2</c:v>
                </c:pt>
                <c:pt idx="75">
                  <c:v>7.1035976402388332E-2</c:v>
                </c:pt>
                <c:pt idx="76">
                  <c:v>6.7451195210306888E-2</c:v>
                </c:pt>
                <c:pt idx="77">
                  <c:v>6.3565673830240685E-2</c:v>
                </c:pt>
                <c:pt idx="78">
                  <c:v>5.9335605940508261E-2</c:v>
                </c:pt>
                <c:pt idx="79">
                  <c:v>5.4772910149012088E-2</c:v>
                </c:pt>
                <c:pt idx="80">
                  <c:v>4.9963102802882339E-2</c:v>
                </c:pt>
                <c:pt idx="81">
                  <c:v>4.4905487191253264E-2</c:v>
                </c:pt>
                <c:pt idx="82">
                  <c:v>3.9718402768045016E-2</c:v>
                </c:pt>
                <c:pt idx="83">
                  <c:v>3.447745444336927E-2</c:v>
                </c:pt>
                <c:pt idx="84">
                  <c:v>2.9229022278767228E-2</c:v>
                </c:pt>
                <c:pt idx="85">
                  <c:v>2.4004708243125308E-2</c:v>
                </c:pt>
                <c:pt idx="86">
                  <c:v>1.889063222464674E-2</c:v>
                </c:pt>
                <c:pt idx="87">
                  <c:v>1.3894996422440865E-2</c:v>
                </c:pt>
                <c:pt idx="88">
                  <c:v>9.0733495156251724E-3</c:v>
                </c:pt>
                <c:pt idx="89">
                  <c:v>4.4328373514392928E-3</c:v>
                </c:pt>
                <c:pt idx="90">
                  <c:v>1.5182982817088545E-17</c:v>
                </c:pt>
                <c:pt idx="91">
                  <c:v>-4.2161834525087814E-3</c:v>
                </c:pt>
                <c:pt idx="92">
                  <c:v>-8.2128917073558978E-3</c:v>
                </c:pt>
                <c:pt idx="93">
                  <c:v>-1.1983501863078887E-2</c:v>
                </c:pt>
                <c:pt idx="94">
                  <c:v>-1.5531796944063559E-2</c:v>
                </c:pt>
                <c:pt idx="95">
                  <c:v>-1.8870647213522749E-2</c:v>
                </c:pt>
                <c:pt idx="96">
                  <c:v>-2.1995098160831467E-2</c:v>
                </c:pt>
                <c:pt idx="97">
                  <c:v>-2.4907681968152282E-2</c:v>
                </c:pt>
                <c:pt idx="98">
                  <c:v>-2.7611410725446324E-2</c:v>
                </c:pt>
                <c:pt idx="99">
                  <c:v>-3.0109749009777989E-2</c:v>
                </c:pt>
                <c:pt idx="100">
                  <c:v>-3.2387708793517975E-2</c:v>
                </c:pt>
                <c:pt idx="101">
                  <c:v>-3.4445940142161756E-2</c:v>
                </c:pt>
                <c:pt idx="102">
                  <c:v>-3.6243915556510665E-2</c:v>
                </c:pt>
                <c:pt idx="103">
                  <c:v>-3.7800895185195429E-2</c:v>
                </c:pt>
                <c:pt idx="104">
                  <c:v>-3.9119016781183694E-2</c:v>
                </c:pt>
                <c:pt idx="105">
                  <c:v>-4.0225512566004415E-2</c:v>
                </c:pt>
                <c:pt idx="106">
                  <c:v>-4.1223241010409584E-2</c:v>
                </c:pt>
                <c:pt idx="107">
                  <c:v>-4.2322235569206293E-2</c:v>
                </c:pt>
                <c:pt idx="108">
                  <c:v>-4.3777683339956894E-2</c:v>
                </c:pt>
                <c:pt idx="109">
                  <c:v>-4.596148258060169E-2</c:v>
                </c:pt>
                <c:pt idx="110">
                  <c:v>-4.9221454746188227E-2</c:v>
                </c:pt>
                <c:pt idx="111">
                  <c:v>-5.3658597867594825E-2</c:v>
                </c:pt>
                <c:pt idx="112">
                  <c:v>-5.9213294133210616E-2</c:v>
                </c:pt>
                <c:pt idx="113">
                  <c:v>-6.5696935712812293E-2</c:v>
                </c:pt>
                <c:pt idx="114">
                  <c:v>-7.2872362254495088E-2</c:v>
                </c:pt>
                <c:pt idx="115">
                  <c:v>-8.0494842315189233E-2</c:v>
                </c:pt>
                <c:pt idx="116">
                  <c:v>-8.8504785276036016E-2</c:v>
                </c:pt>
                <c:pt idx="117">
                  <c:v>-9.6762081693961152E-2</c:v>
                </c:pt>
                <c:pt idx="118">
                  <c:v>-0.10514217973777014</c:v>
                </c:pt>
                <c:pt idx="119">
                  <c:v>-0.11349342749951669</c:v>
                </c:pt>
                <c:pt idx="120">
                  <c:v>-0.12192225451967731</c:v>
                </c:pt>
                <c:pt idx="121">
                  <c:v>-0.13020912319931102</c:v>
                </c:pt>
                <c:pt idx="122">
                  <c:v>-0.1382536113408776</c:v>
                </c:pt>
                <c:pt idx="123">
                  <c:v>-0.14612413038881789</c:v>
                </c:pt>
                <c:pt idx="124">
                  <c:v>-0.15374568115144266</c:v>
                </c:pt>
                <c:pt idx="125">
                  <c:v>-0.16085563292464822</c:v>
                </c:pt>
                <c:pt idx="126">
                  <c:v>-0.16755178420605396</c:v>
                </c:pt>
                <c:pt idx="127">
                  <c:v>-0.17376427620733112</c:v>
                </c:pt>
                <c:pt idx="128">
                  <c:v>-0.17921821566311627</c:v>
                </c:pt>
                <c:pt idx="129">
                  <c:v>-0.18383587816836647</c:v>
                </c:pt>
                <c:pt idx="130">
                  <c:v>-0.18766052067037911</c:v>
                </c:pt>
                <c:pt idx="131">
                  <c:v>-0.19020053641845064</c:v>
                </c:pt>
                <c:pt idx="132">
                  <c:v>-0.19151933121393808</c:v>
                </c:pt>
                <c:pt idx="133">
                  <c:v>-0.19126182825663288</c:v>
                </c:pt>
                <c:pt idx="134">
                  <c:v>-0.18910834653899264</c:v>
                </c:pt>
                <c:pt idx="135">
                  <c:v>-0.18469616534059441</c:v>
                </c:pt>
                <c:pt idx="136">
                  <c:v>-0.17767002758619863</c:v>
                </c:pt>
                <c:pt idx="137">
                  <c:v>-0.16755758715942257</c:v>
                </c:pt>
                <c:pt idx="138">
                  <c:v>-0.15375397343489816</c:v>
                </c:pt>
                <c:pt idx="139">
                  <c:v>-0.13616516309239049</c:v>
                </c:pt>
                <c:pt idx="140">
                  <c:v>-0.11726813642094891</c:v>
                </c:pt>
                <c:pt idx="141">
                  <c:v>-0.11132198848048283</c:v>
                </c:pt>
                <c:pt idx="142">
                  <c:v>-0.13210948390815164</c:v>
                </c:pt>
                <c:pt idx="143">
                  <c:v>-0.16370151808816533</c:v>
                </c:pt>
                <c:pt idx="144">
                  <c:v>-0.19567165825045996</c:v>
                </c:pt>
                <c:pt idx="145">
                  <c:v>-0.22587649648635114</c:v>
                </c:pt>
                <c:pt idx="146">
                  <c:v>-0.25388072567515585</c:v>
                </c:pt>
                <c:pt idx="147">
                  <c:v>-0.27963544219834596</c:v>
                </c:pt>
                <c:pt idx="148">
                  <c:v>-0.30253462888297306</c:v>
                </c:pt>
                <c:pt idx="149">
                  <c:v>-0.32281510726870777</c:v>
                </c:pt>
                <c:pt idx="150">
                  <c:v>-0.33972881561368268</c:v>
                </c:pt>
                <c:pt idx="151">
                  <c:v>-0.35303719226879188</c:v>
                </c:pt>
                <c:pt idx="152">
                  <c:v>-0.3624720947789527</c:v>
                </c:pt>
                <c:pt idx="153">
                  <c:v>-0.36770368694426053</c:v>
                </c:pt>
                <c:pt idx="154">
                  <c:v>-0.36768976236100887</c:v>
                </c:pt>
                <c:pt idx="155">
                  <c:v>-0.36243331700690395</c:v>
                </c:pt>
                <c:pt idx="156">
                  <c:v>-0.35113584601017173</c:v>
                </c:pt>
                <c:pt idx="157">
                  <c:v>-0.33300740482745</c:v>
                </c:pt>
                <c:pt idx="158">
                  <c:v>-0.30663658783453013</c:v>
                </c:pt>
                <c:pt idx="159">
                  <c:v>-0.27034258262303856</c:v>
                </c:pt>
                <c:pt idx="160">
                  <c:v>-0.22126656759898963</c:v>
                </c:pt>
                <c:pt idx="161">
                  <c:v>-0.15585956800881609</c:v>
                </c:pt>
                <c:pt idx="162">
                  <c:v>-0.14457585953545177</c:v>
                </c:pt>
                <c:pt idx="163">
                  <c:v>-0.21999068876289379</c:v>
                </c:pt>
                <c:pt idx="164">
                  <c:v>-0.28459040678597958</c:v>
                </c:pt>
                <c:pt idx="165">
                  <c:v>-0.33782725783155776</c:v>
                </c:pt>
                <c:pt idx="166">
                  <c:v>-0.38218815378384419</c:v>
                </c:pt>
                <c:pt idx="167">
                  <c:v>-0.41884615305612177</c:v>
                </c:pt>
                <c:pt idx="168">
                  <c:v>-0.44804067053030494</c:v>
                </c:pt>
                <c:pt idx="169">
                  <c:v>-0.47026696136499918</c:v>
                </c:pt>
                <c:pt idx="170">
                  <c:v>-0.48517202256928676</c:v>
                </c:pt>
                <c:pt idx="171">
                  <c:v>-0.49286878837416104</c:v>
                </c:pt>
                <c:pt idx="172">
                  <c:v>-0.49271855250408841</c:v>
                </c:pt>
                <c:pt idx="173">
                  <c:v>-0.48472927630321189</c:v>
                </c:pt>
                <c:pt idx="174">
                  <c:v>-0.46818849991268691</c:v>
                </c:pt>
                <c:pt idx="175">
                  <c:v>-0.44268894043548707</c:v>
                </c:pt>
                <c:pt idx="176">
                  <c:v>-0.4073830833798</c:v>
                </c:pt>
                <c:pt idx="177">
                  <c:v>-0.3604292385991632</c:v>
                </c:pt>
                <c:pt idx="178">
                  <c:v>-0.29882424283945402</c:v>
                </c:pt>
                <c:pt idx="179">
                  <c:v>-0.21273215425867545</c:v>
                </c:pt>
                <c:pt idx="180">
                  <c:v>-1.3424028857953977E-3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7.3592789956842585E-3</c:v>
                </c:pt>
                <c:pt idx="2">
                  <c:v>2.068141711128876E-2</c:v>
                </c:pt>
                <c:pt idx="3">
                  <c:v>3.7480254631464496E-2</c:v>
                </c:pt>
                <c:pt idx="4">
                  <c:v>5.65570215768669E-2</c:v>
                </c:pt>
                <c:pt idx="5">
                  <c:v>7.6983271920341892E-2</c:v>
                </c:pt>
                <c:pt idx="6">
                  <c:v>9.7981936677305009E-2</c:v>
                </c:pt>
                <c:pt idx="7">
                  <c:v>0.11871544445413662</c:v>
                </c:pt>
                <c:pt idx="8">
                  <c:v>0.1384451844672685</c:v>
                </c:pt>
                <c:pt idx="9">
                  <c:v>0.15643446504023087</c:v>
                </c:pt>
                <c:pt idx="10">
                  <c:v>0.17193661826905626</c:v>
                </c:pt>
                <c:pt idx="11">
                  <c:v>0.18425354270756888</c:v>
                </c:pt>
                <c:pt idx="12">
                  <c:v>0.19263241290829655</c:v>
                </c:pt>
                <c:pt idx="13">
                  <c:v>0.19616489532056525</c:v>
                </c:pt>
                <c:pt idx="14">
                  <c:v>0.19409854924544764</c:v>
                </c:pt>
                <c:pt idx="15">
                  <c:v>0.18513669205631281</c:v>
                </c:pt>
                <c:pt idx="16">
                  <c:v>0.16768200313284468</c:v>
                </c:pt>
                <c:pt idx="17">
                  <c:v>0.1388473139020252</c:v>
                </c:pt>
                <c:pt idx="18">
                  <c:v>9.742947893699816E-2</c:v>
                </c:pt>
                <c:pt idx="19">
                  <c:v>0.11195780583748866</c:v>
                </c:pt>
                <c:pt idx="20">
                  <c:v>0.16889164855711727</c:v>
                </c:pt>
                <c:pt idx="21">
                  <c:v>0.21890157681211814</c:v>
                </c:pt>
                <c:pt idx="22">
                  <c:v>0.26285790201762033</c:v>
                </c:pt>
                <c:pt idx="23">
                  <c:v>0.30184005851454648</c:v>
                </c:pt>
                <c:pt idx="24">
                  <c:v>0.33617542361610148</c:v>
                </c:pt>
                <c:pt idx="25">
                  <c:v>0.36596952100797214</c:v>
                </c:pt>
                <c:pt idx="26">
                  <c:v>0.39128862061210351</c:v>
                </c:pt>
                <c:pt idx="27">
                  <c:v>0.41165592481370844</c:v>
                </c:pt>
                <c:pt idx="28">
                  <c:v>0.42693538022946476</c:v>
                </c:pt>
                <c:pt idx="29">
                  <c:v>0.43679261304102912</c:v>
                </c:pt>
                <c:pt idx="30">
                  <c:v>0.44138473718407684</c:v>
                </c:pt>
                <c:pt idx="31">
                  <c:v>0.44006400306693111</c:v>
                </c:pt>
                <c:pt idx="32">
                  <c:v>0.4326615674716035</c:v>
                </c:pt>
                <c:pt idx="33">
                  <c:v>0.41902147331992062</c:v>
                </c:pt>
                <c:pt idx="34">
                  <c:v>0.39860213504040487</c:v>
                </c:pt>
                <c:pt idx="35">
                  <c:v>0.37137787435837272</c:v>
                </c:pt>
                <c:pt idx="36">
                  <c:v>0.33674636547921882</c:v>
                </c:pt>
                <c:pt idx="37">
                  <c:v>0.29459391065221169</c:v>
                </c:pt>
                <c:pt idx="38">
                  <c:v>0.24850960578960671</c:v>
                </c:pt>
                <c:pt idx="39">
                  <c:v>0.21895015857031006</c:v>
                </c:pt>
                <c:pt idx="40">
                  <c:v>0.2408120987586658</c:v>
                </c:pt>
                <c:pt idx="41">
                  <c:v>0.29170939265180729</c:v>
                </c:pt>
                <c:pt idx="42">
                  <c:v>0.34357514082988611</c:v>
                </c:pt>
                <c:pt idx="43">
                  <c:v>0.39003933939992247</c:v>
                </c:pt>
                <c:pt idx="44">
                  <c:v>0.43054371166667055</c:v>
                </c:pt>
                <c:pt idx="45">
                  <c:v>0.465637743534766</c:v>
                </c:pt>
                <c:pt idx="46">
                  <c:v>0.49514119597361916</c:v>
                </c:pt>
                <c:pt idx="47">
                  <c:v>0.51980467761502236</c:v>
                </c:pt>
                <c:pt idx="48">
                  <c:v>0.53969578515643968</c:v>
                </c:pt>
                <c:pt idx="49">
                  <c:v>0.55516557770331398</c:v>
                </c:pt>
                <c:pt idx="50">
                  <c:v>0.56613634114542033</c:v>
                </c:pt>
                <c:pt idx="51">
                  <c:v>0.57333771576165327</c:v>
                </c:pt>
                <c:pt idx="52">
                  <c:v>0.57629428392991899</c:v>
                </c:pt>
                <c:pt idx="53">
                  <c:v>0.57595371664246808</c:v>
                </c:pt>
                <c:pt idx="54">
                  <c:v>0.57199589805429785</c:v>
                </c:pt>
                <c:pt idx="55">
                  <c:v>0.56483115118866645</c:v>
                </c:pt>
                <c:pt idx="56">
                  <c:v>0.55458706554105952</c:v>
                </c:pt>
                <c:pt idx="57">
                  <c:v>0.54144067348990566</c:v>
                </c:pt>
                <c:pt idx="58">
                  <c:v>0.52622631338089176</c:v>
                </c:pt>
                <c:pt idx="59">
                  <c:v>0.508252794273508</c:v>
                </c:pt>
                <c:pt idx="60">
                  <c:v>0.48869237666367077</c:v>
                </c:pt>
                <c:pt idx="61">
                  <c:v>0.46696512259649786</c:v>
                </c:pt>
                <c:pt idx="62">
                  <c:v>0.44395194815388311</c:v>
                </c:pt>
                <c:pt idx="63">
                  <c:v>0.41970131215733952</c:v>
                </c:pt>
                <c:pt idx="64">
                  <c:v>0.39477862843881817</c:v>
                </c:pt>
                <c:pt idx="65">
                  <c:v>0.36946964445083486</c:v>
                </c:pt>
                <c:pt idx="66">
                  <c:v>0.34404750935106482</c:v>
                </c:pt>
                <c:pt idx="67">
                  <c:v>0.31988468127982034</c:v>
                </c:pt>
                <c:pt idx="68">
                  <c:v>0.29765859347944257</c:v>
                </c:pt>
                <c:pt idx="69">
                  <c:v>0.27882140197557287</c:v>
                </c:pt>
                <c:pt idx="70">
                  <c:v>0.26476171688714606</c:v>
                </c:pt>
                <c:pt idx="71">
                  <c:v>0.25635284394553381</c:v>
                </c:pt>
                <c:pt idx="72">
                  <c:v>0.25368161911470671</c:v>
                </c:pt>
                <c:pt idx="73">
                  <c:v>0.25537894642246745</c:v>
                </c:pt>
                <c:pt idx="74">
                  <c:v>0.25971163818359089</c:v>
                </c:pt>
                <c:pt idx="75">
                  <c:v>0.2651098730989771</c:v>
                </c:pt>
                <c:pt idx="76">
                  <c:v>0.27053196769370325</c:v>
                </c:pt>
                <c:pt idx="77">
                  <c:v>0.27533318262830336</c:v>
                </c:pt>
                <c:pt idx="78">
                  <c:v>0.27915207827186361</c:v>
                </c:pt>
                <c:pt idx="79">
                  <c:v>0.28178219487348094</c:v>
                </c:pt>
                <c:pt idx="80">
                  <c:v>0.28335483657767713</c:v>
                </c:pt>
                <c:pt idx="81">
                  <c:v>0.28352208777099597</c:v>
                </c:pt>
                <c:pt idx="82">
                  <c:v>0.2826111204772086</c:v>
                </c:pt>
                <c:pt idx="83">
                  <c:v>0.28079633294151124</c:v>
                </c:pt>
                <c:pt idx="84">
                  <c:v>0.27809557060078294</c:v>
                </c:pt>
                <c:pt idx="85">
                  <c:v>0.27437507073144873</c:v>
                </c:pt>
                <c:pt idx="86">
                  <c:v>0.27014862682296087</c:v>
                </c:pt>
                <c:pt idx="87">
                  <c:v>0.26513232601208797</c:v>
                </c:pt>
                <c:pt idx="88">
                  <c:v>0.25982673485386126</c:v>
                </c:pt>
                <c:pt idx="89">
                  <c:v>0.25395708177935306</c:v>
                </c:pt>
                <c:pt idx="90">
                  <c:v>0.24785539672775406</c:v>
                </c:pt>
                <c:pt idx="91">
                  <c:v>0.24154498822247139</c:v>
                </c:pt>
                <c:pt idx="92">
                  <c:v>0.23518644711700082</c:v>
                </c:pt>
                <c:pt idx="93">
                  <c:v>0.22865883704705386</c:v>
                </c:pt>
                <c:pt idx="94">
                  <c:v>0.22211504446407107</c:v>
                </c:pt>
                <c:pt idx="95">
                  <c:v>0.21569248463752247</c:v>
                </c:pt>
                <c:pt idx="96">
                  <c:v>0.20926938010855128</c:v>
                </c:pt>
                <c:pt idx="97">
                  <c:v>0.20285679066644843</c:v>
                </c:pt>
                <c:pt idx="98">
                  <c:v>0.19646539586815551</c:v>
                </c:pt>
                <c:pt idx="99">
                  <c:v>0.19010547341697123</c:v>
                </c:pt>
                <c:pt idx="100">
                  <c:v>0.18367982405975117</c:v>
                </c:pt>
                <c:pt idx="101">
                  <c:v>0.17720899969223117</c:v>
                </c:pt>
                <c:pt idx="102">
                  <c:v>0.17051421641255463</c:v>
                </c:pt>
                <c:pt idx="103">
                  <c:v>0.16373366552101809</c:v>
                </c:pt>
                <c:pt idx="104">
                  <c:v>0.15689780664464026</c:v>
                </c:pt>
                <c:pt idx="105">
                  <c:v>0.15012365665682875</c:v>
                </c:pt>
                <c:pt idx="106">
                  <c:v>0.14376252612163737</c:v>
                </c:pt>
                <c:pt idx="107">
                  <c:v>0.13842979503164107</c:v>
                </c:pt>
                <c:pt idx="108">
                  <c:v>0.13473385531105675</c:v>
                </c:pt>
                <c:pt idx="109">
                  <c:v>0.13348183766469129</c:v>
                </c:pt>
                <c:pt idx="110">
                  <c:v>0.13523483546785972</c:v>
                </c:pt>
                <c:pt idx="111">
                  <c:v>0.13978542653167342</c:v>
                </c:pt>
                <c:pt idx="112">
                  <c:v>0.14655804585658186</c:v>
                </c:pt>
                <c:pt idx="113">
                  <c:v>0.15477228142639982</c:v>
                </c:pt>
                <c:pt idx="114">
                  <c:v>0.16367400542486549</c:v>
                </c:pt>
                <c:pt idx="115">
                  <c:v>0.17262174641024902</c:v>
                </c:pt>
                <c:pt idx="116">
                  <c:v>0.18146170124960731</c:v>
                </c:pt>
                <c:pt idx="117">
                  <c:v>0.18990627806711582</c:v>
                </c:pt>
                <c:pt idx="118">
                  <c:v>0.19774368005702508</c:v>
                </c:pt>
                <c:pt idx="119">
                  <c:v>0.20474756311856321</c:v>
                </c:pt>
                <c:pt idx="120">
                  <c:v>0.21117553940142539</c:v>
                </c:pt>
                <c:pt idx="121">
                  <c:v>0.21670437215546418</c:v>
                </c:pt>
                <c:pt idx="122">
                  <c:v>0.22125202799342786</c:v>
                </c:pt>
                <c:pt idx="123">
                  <c:v>0.22501142875361443</c:v>
                </c:pt>
                <c:pt idx="124">
                  <c:v>0.22793734595253384</c:v>
                </c:pt>
                <c:pt idx="125">
                  <c:v>0.22972565153457755</c:v>
                </c:pt>
                <c:pt idx="126">
                  <c:v>0.23061524652390025</c:v>
                </c:pt>
                <c:pt idx="127">
                  <c:v>0.23059298292355732</c:v>
                </c:pt>
                <c:pt idx="128">
                  <c:v>0.22938885547458024</c:v>
                </c:pt>
                <c:pt idx="129">
                  <c:v>0.22701840321923999</c:v>
                </c:pt>
                <c:pt idx="130">
                  <c:v>0.22364509969702429</c:v>
                </c:pt>
                <c:pt idx="131">
                  <c:v>0.21880068813227474</c:v>
                </c:pt>
                <c:pt idx="132">
                  <c:v>0.21270376607791691</c:v>
                </c:pt>
                <c:pt idx="133">
                  <c:v>0.20510320004452784</c:v>
                </c:pt>
                <c:pt idx="134">
                  <c:v>0.19582742543193876</c:v>
                </c:pt>
                <c:pt idx="135">
                  <c:v>0.18469616534059444</c:v>
                </c:pt>
                <c:pt idx="136">
                  <c:v>0.17157395125965516</c:v>
                </c:pt>
                <c:pt idx="137">
                  <c:v>0.15624997782298772</c:v>
                </c:pt>
                <c:pt idx="138">
                  <c:v>0.13844069950764501</c:v>
                </c:pt>
                <c:pt idx="139">
                  <c:v>0.11836657042879858</c:v>
                </c:pt>
                <c:pt idx="140">
                  <c:v>9.8399650019665233E-2</c:v>
                </c:pt>
                <c:pt idx="141">
                  <c:v>9.0146768815013503E-2</c:v>
                </c:pt>
                <c:pt idx="142">
                  <c:v>0.10321524090265938</c:v>
                </c:pt>
                <c:pt idx="143">
                  <c:v>0.12335794196331276</c:v>
                </c:pt>
                <c:pt idx="144">
                  <c:v>0.14216378124429024</c:v>
                </c:pt>
                <c:pt idx="145">
                  <c:v>0.158160425544142</c:v>
                </c:pt>
                <c:pt idx="146">
                  <c:v>0.17124471173002836</c:v>
                </c:pt>
                <c:pt idx="147">
                  <c:v>0.18159737949074953</c:v>
                </c:pt>
                <c:pt idx="148">
                  <c:v>0.18904461748023227</c:v>
                </c:pt>
                <c:pt idx="149">
                  <c:v>0.19396688518492416</c:v>
                </c:pt>
                <c:pt idx="150">
                  <c:v>0.19614252314603239</c:v>
                </c:pt>
                <c:pt idx="151">
                  <c:v>0.19569171117406289</c:v>
                </c:pt>
                <c:pt idx="152">
                  <c:v>0.19272983150806258</c:v>
                </c:pt>
                <c:pt idx="153">
                  <c:v>0.1873543863710331</c:v>
                </c:pt>
                <c:pt idx="154">
                  <c:v>0.17933427958550122</c:v>
                </c:pt>
                <c:pt idx="155">
                  <c:v>0.16900543129083764</c:v>
                </c:pt>
                <c:pt idx="156">
                  <c:v>0.15633575108380948</c:v>
                </c:pt>
                <c:pt idx="157">
                  <c:v>0.14135325696056927</c:v>
                </c:pt>
                <c:pt idx="158">
                  <c:v>0.12388922328575586</c:v>
                </c:pt>
                <c:pt idx="159">
                  <c:v>0.10377479460757486</c:v>
                </c:pt>
                <c:pt idx="160">
                  <c:v>8.0534444444282788E-2</c:v>
                </c:pt>
                <c:pt idx="161">
                  <c:v>5.3666753060833891E-2</c:v>
                </c:pt>
                <c:pt idx="162">
                  <c:v>4.6975544362870332E-2</c:v>
                </c:pt>
                <c:pt idx="163">
                  <c:v>6.7257903190039534E-2</c:v>
                </c:pt>
                <c:pt idx="164">
                  <c:v>8.1604985977101793E-2</c:v>
                </c:pt>
                <c:pt idx="165">
                  <c:v>9.052054091718667E-2</c:v>
                </c:pt>
                <c:pt idx="166">
                  <c:v>9.5290209093248285E-2</c:v>
                </c:pt>
                <c:pt idx="167">
                  <c:v>9.6698253715967672E-2</c:v>
                </c:pt>
                <c:pt idx="168">
                  <c:v>9.5233984416252804E-2</c:v>
                </c:pt>
                <c:pt idx="169">
                  <c:v>9.1410637327384123E-2</c:v>
                </c:pt>
                <c:pt idx="170">
                  <c:v>8.5548917863861526E-2</c:v>
                </c:pt>
                <c:pt idx="171">
                  <c:v>7.8062747200073876E-2</c:v>
                </c:pt>
                <c:pt idx="172">
                  <c:v>6.924707664227861E-2</c:v>
                </c:pt>
                <c:pt idx="173">
                  <c:v>5.9517271347672616E-2</c:v>
                </c:pt>
                <c:pt idx="174">
                  <c:v>4.920859424350732E-2</c:v>
                </c:pt>
                <c:pt idx="175">
                  <c:v>3.8730263756408152E-2</c:v>
                </c:pt>
                <c:pt idx="176">
                  <c:v>2.8487000260466789E-2</c:v>
                </c:pt>
                <c:pt idx="177">
                  <c:v>1.8889295983659533E-2</c:v>
                </c:pt>
                <c:pt idx="178">
                  <c:v>1.0435172502742672E-2</c:v>
                </c:pt>
                <c:pt idx="179">
                  <c:v>3.7132535649047633E-3</c:v>
                </c:pt>
                <c:pt idx="180">
                  <c:v>1.6446428213971043E-19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4029-4FEB-A28C-94DDF3013F69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4029-4FEB-A28C-94DDF3013F69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4029-4FEB-A28C-94DDF3013F69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4029-4FEB-A28C-94DDF3013F69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4029-4FEB-A28C-94DDF3013F69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0.98508867376829889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0.1384451844672685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4029-4FEB-A28C-94DDF3013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{14A287BE-1E41-48C3-B29A-0CBA229A59F7}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01-44AC-ABE6-90303A28AC57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{F46298BB-C30E-4BA5-9542-C47C55D347E8}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01-44AC-ABE6-90303A28AC57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{2758FD7C-9D96-4EBA-BEE5-D6AA561137C6}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01-44AC-ABE6-90303A28AC57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{382FA7AB-5CA5-477F-AF7F-47C27CB2B95A}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D01-44AC-ABE6-90303A28AC57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{3C5C84C8-44B5-45C1-A2CA-65567DE2FC43}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D01-44AC-ABE6-90303A28AC57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{CA1262A2-3CC0-45A1-9332-456F5B2D6FCB}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D01-44AC-ABE6-90303A28AC57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{D97C6B2D-05DF-40EC-A44A-BE768241C338}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D01-44AC-ABE6-90303A28AC57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{C56033A0-429B-421F-8680-2D19D38F8BEC}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D01-44AC-ABE6-90303A28AC57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D01-44AC-ABE6-90303A28AC57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D01-44AC-ABE6-90303A28AC57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D01-44AC-ABE6-90303A28AC57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D01-44AC-ABE6-90303A28AC57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D01-44AC-ABE6-90303A28AC57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D01-44AC-ABE6-90303A28AC57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D01-44AC-ABE6-90303A28AC57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D01-44AC-ABE6-90303A28AC57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01-44AC-ABE6-90303A28AC57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D01-44AC-ABE6-90303A28AC57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D01-44AC-ABE6-90303A28AC57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D01-44AC-ABE6-90303A28AC57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D01-44AC-ABE6-90303A28AC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DD01-44AC-ABE6-90303A28AC57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DD01-44AC-ABE6-90303A28AC57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DD01-44AC-ABE6-90303A28AC57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DD01-44AC-ABE6-90303A28AC57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DD01-44AC-ABE6-90303A28AC57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DD01-44AC-ABE6-90303A28AC57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DD01-44AC-ABE6-90303A28AC57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DD01-44AC-ABE6-90303A28AC57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DD01-44AC-ABE6-90303A28AC57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DD01-44AC-ABE6-90303A28AC57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DD01-44AC-ABE6-90303A28AC57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DD01-44AC-ABE6-90303A28AC57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DD01-44AC-ABE6-90303A28AC57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DD01-44AC-ABE6-90303A28AC57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DD01-44AC-ABE6-90303A28AC57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DD01-44AC-ABE6-90303A28AC57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DD01-44AC-ABE6-90303A28AC57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DD01-44AC-ABE6-90303A28AC57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DD01-44AC-ABE6-90303A28AC57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DD01-44AC-ABE6-90303A28AC57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DD01-44AC-ABE6-90303A28AC57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DD01-44AC-ABE6-90303A28AC57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DD01-44AC-ABE6-90303A28AC57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DD01-44AC-ABE6-90303A28AC57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DD01-44AC-ABE6-90303A28AC57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DD01-44AC-ABE6-90303A28AC57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DD01-44AC-ABE6-90303A28AC57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DD01-44AC-ABE6-90303A28AC57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DD01-44AC-ABE6-90303A28AC57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DD01-44AC-ABE6-90303A28AC57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DD01-44AC-ABE6-90303A28AC57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DD01-44AC-ABE6-90303A28AC57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DD01-44AC-ABE6-90303A28AC57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0.99926528451125018</c:v>
                </c:pt>
                <c:pt idx="2">
                  <c:v>0.9988086824993534</c:v>
                </c:pt>
                <c:pt idx="3">
                  <c:v>0.996885447876252</c:v>
                </c:pt>
                <c:pt idx="4">
                  <c:v>0.99466203096130101</c:v>
                </c:pt>
                <c:pt idx="5">
                  <c:v>0.99156188926205069</c:v>
                </c:pt>
                <c:pt idx="6">
                  <c:v>0.98816803047306057</c:v>
                </c:pt>
                <c:pt idx="7">
                  <c:v>0.98390906154780999</c:v>
                </c:pt>
                <c:pt idx="8">
                  <c:v>0.97879507644070041</c:v>
                </c:pt>
                <c:pt idx="9">
                  <c:v>0.97340523574929116</c:v>
                </c:pt>
                <c:pt idx="10">
                  <c:v>0.96717911518175737</c:v>
                </c:pt>
                <c:pt idx="11">
                  <c:v>0.96069101229874854</c:v>
                </c:pt>
                <c:pt idx="12">
                  <c:v>0.95283378016424447</c:v>
                </c:pt>
                <c:pt idx="13">
                  <c:v>0.94529058971370739</c:v>
                </c:pt>
                <c:pt idx="14">
                  <c:v>0.93641437189127164</c:v>
                </c:pt>
                <c:pt idx="15">
                  <c:v>0.92732139620030896</c:v>
                </c:pt>
                <c:pt idx="16">
                  <c:v>0.91801692819571179</c:v>
                </c:pt>
                <c:pt idx="17">
                  <c:v>0.90744814800680051</c:v>
                </c:pt>
                <c:pt idx="18">
                  <c:v>0.89670229007901159</c:v>
                </c:pt>
                <c:pt idx="19">
                  <c:v>0.88578530083527729</c:v>
                </c:pt>
                <c:pt idx="20">
                  <c:v>0.87368437852363867</c:v>
                </c:pt>
                <c:pt idx="21">
                  <c:v>0.86145152126827051</c:v>
                </c:pt>
                <c:pt idx="22">
                  <c:v>0.84909310744848265</c:v>
                </c:pt>
                <c:pt idx="23">
                  <c:v>0.83564109256840136</c:v>
                </c:pt>
                <c:pt idx="24">
                  <c:v>0.82210656923917869</c:v>
                </c:pt>
                <c:pt idx="25">
                  <c:v>0.80802513049065428</c:v>
                </c:pt>
                <c:pt idx="26">
                  <c:v>0.79389038846200743</c:v>
                </c:pt>
                <c:pt idx="27">
                  <c:v>0.77925463064735756</c:v>
                </c:pt>
                <c:pt idx="28">
                  <c:v>0.7641498551750483</c:v>
                </c:pt>
                <c:pt idx="29">
                  <c:v>0.74860878210167858</c:v>
                </c:pt>
                <c:pt idx="30">
                  <c:v>0.73266473985367753</c:v>
                </c:pt>
                <c:pt idx="31">
                  <c:v>0.71676906832494969</c:v>
                </c:pt>
                <c:pt idx="32">
                  <c:v>0.70051928286747789</c:v>
                </c:pt>
                <c:pt idx="33">
                  <c:v>0.68394930710514523</c:v>
                </c:pt>
                <c:pt idx="34">
                  <c:v>0.66748210345826842</c:v>
                </c:pt>
                <c:pt idx="35">
                  <c:v>0.65036435805829718</c:v>
                </c:pt>
                <c:pt idx="36">
                  <c:v>0.63339795744015592</c:v>
                </c:pt>
                <c:pt idx="37">
                  <c:v>0.61622793401560738</c:v>
                </c:pt>
                <c:pt idx="38">
                  <c:v>0.59853914623953741</c:v>
                </c:pt>
                <c:pt idx="39">
                  <c:v>0.58107295313754104</c:v>
                </c:pt>
                <c:pt idx="40">
                  <c:v>0.56383195278305953</c:v>
                </c:pt>
                <c:pt idx="41">
                  <c:v>0.5461816830210483</c:v>
                </c:pt>
                <c:pt idx="42">
                  <c:v>0.52849298566412317</c:v>
                </c:pt>
                <c:pt idx="43">
                  <c:v>0.51079740741294921</c:v>
                </c:pt>
                <c:pt idx="44">
                  <c:v>0.49341319749289364</c:v>
                </c:pt>
                <c:pt idx="45">
                  <c:v>0.47578530541182784</c:v>
                </c:pt>
                <c:pt idx="46">
                  <c:v>0.45824063376949281</c:v>
                </c:pt>
                <c:pt idx="47">
                  <c:v>0.44080742909549109</c:v>
                </c:pt>
                <c:pt idx="48">
                  <c:v>0.42351292729076501</c:v>
                </c:pt>
                <c:pt idx="49">
                  <c:v>0.4063832920352336</c:v>
                </c:pt>
                <c:pt idx="50">
                  <c:v>0.38944355889170129</c:v>
                </c:pt>
                <c:pt idx="51">
                  <c:v>0.37250047746535342</c:v>
                </c:pt>
                <c:pt idx="52">
                  <c:v>0.35581312168880486</c:v>
                </c:pt>
                <c:pt idx="53">
                  <c:v>0.33940239884759071</c:v>
                </c:pt>
                <c:pt idx="54">
                  <c:v>0.32328787708396606</c:v>
                </c:pt>
                <c:pt idx="55">
                  <c:v>0.30730865153067144</c:v>
                </c:pt>
                <c:pt idx="56">
                  <c:v>0.29167878241829698</c:v>
                </c:pt>
                <c:pt idx="57">
                  <c:v>0.27625207785962747</c:v>
                </c:pt>
                <c:pt idx="58">
                  <c:v>0.26122037471619552</c:v>
                </c:pt>
                <c:pt idx="59">
                  <c:v>0.24645130836334816</c:v>
                </c:pt>
                <c:pt idx="60">
                  <c:v>0.23211499532724719</c:v>
                </c:pt>
                <c:pt idx="61">
                  <c:v>0.21796495626403428</c:v>
                </c:pt>
                <c:pt idx="62">
                  <c:v>0.20429321281252935</c:v>
                </c:pt>
                <c:pt idx="63">
                  <c:v>0.19099170873822099</c:v>
                </c:pt>
                <c:pt idx="64">
                  <c:v>0.17808474259643972</c:v>
                </c:pt>
                <c:pt idx="65">
                  <c:v>0.16559373918415271</c:v>
                </c:pt>
                <c:pt idx="66">
                  <c:v>0.15353724921643652</c:v>
                </c:pt>
                <c:pt idx="67">
                  <c:v>0.14193096951962861</c:v>
                </c:pt>
                <c:pt idx="68">
                  <c:v>0.13071159890706682</c:v>
                </c:pt>
                <c:pt idx="69">
                  <c:v>0.11990803175274843</c:v>
                </c:pt>
                <c:pt idx="70">
                  <c:v>0.10954487132637016</c:v>
                </c:pt>
                <c:pt idx="71">
                  <c:v>9.97005226862821E-2</c:v>
                </c:pt>
                <c:pt idx="72">
                  <c:v>9.0269457875184034E-2</c:v>
                </c:pt>
                <c:pt idx="73">
                  <c:v>8.1327535693609732E-2</c:v>
                </c:pt>
                <c:pt idx="74">
                  <c:v>7.2882791943720035E-2</c:v>
                </c:pt>
                <c:pt idx="75">
                  <c:v>6.4863825623149921E-2</c:v>
                </c:pt>
                <c:pt idx="76">
                  <c:v>5.7330893314114749E-2</c:v>
                </c:pt>
                <c:pt idx="77">
                  <c:v>5.0262434307737532E-2</c:v>
                </c:pt>
                <c:pt idx="78">
                  <c:v>4.3672806281040769E-2</c:v>
                </c:pt>
                <c:pt idx="79">
                  <c:v>3.7570111816267994E-2</c:v>
                </c:pt>
                <c:pt idx="80">
                  <c:v>3.1900752424441625E-2</c:v>
                </c:pt>
                <c:pt idx="81">
                  <c:v>2.671971934399631E-2</c:v>
                </c:pt>
                <c:pt idx="82">
                  <c:v>2.1985991676716297E-2</c:v>
                </c:pt>
                <c:pt idx="83">
                  <c:v>1.7723607805238392E-2</c:v>
                </c:pt>
                <c:pt idx="84">
                  <c:v>1.3905146879400469E-2</c:v>
                </c:pt>
                <c:pt idx="85">
                  <c:v>1.0537481588141712E-2</c:v>
                </c:pt>
                <c:pt idx="86">
                  <c:v>7.62069612922578E-3</c:v>
                </c:pt>
                <c:pt idx="87">
                  <c:v>5.1452709060732862E-3</c:v>
                </c:pt>
                <c:pt idx="88">
                  <c:v>3.0948343039381679E-3</c:v>
                </c:pt>
                <c:pt idx="89">
                  <c:v>1.4197836202055661E-3</c:v>
                </c:pt>
                <c:pt idx="90">
                  <c:v>4.7453622038618211E-18</c:v>
                </c:pt>
                <c:pt idx="91">
                  <c:v>-1.3527545839070306E-3</c:v>
                </c:pt>
                <c:pt idx="92">
                  <c:v>-2.8111508919964924E-3</c:v>
                </c:pt>
                <c:pt idx="93">
                  <c:v>-4.4581836429921041E-3</c:v>
                </c:pt>
                <c:pt idx="94">
                  <c:v>-6.3059918559862519E-3</c:v>
                </c:pt>
                <c:pt idx="95">
                  <c:v>-8.3467391659670601E-3</c:v>
                </c:pt>
                <c:pt idx="96">
                  <c:v>-1.055560053270654E-2</c:v>
                </c:pt>
                <c:pt idx="97">
                  <c:v>-1.2924062490073258E-2</c:v>
                </c:pt>
                <c:pt idx="98">
                  <c:v>-1.5445350898300578E-2</c:v>
                </c:pt>
                <c:pt idx="99">
                  <c:v>-1.8115384829359815E-2</c:v>
                </c:pt>
                <c:pt idx="100">
                  <c:v>-2.0933690582856778E-2</c:v>
                </c:pt>
                <c:pt idx="101">
                  <c:v>-2.3890358312095777E-2</c:v>
                </c:pt>
                <c:pt idx="102">
                  <c:v>-2.6989312798502887E-2</c:v>
                </c:pt>
                <c:pt idx="103">
                  <c:v>-3.0240150445936809E-2</c:v>
                </c:pt>
                <c:pt idx="104">
                  <c:v>-3.3619785583493524E-2</c:v>
                </c:pt>
                <c:pt idx="105">
                  <c:v>-3.7139302339491927E-2</c:v>
                </c:pt>
                <c:pt idx="106">
                  <c:v>-4.076938723674698E-2</c:v>
                </c:pt>
                <c:pt idx="107">
                  <c:v>-4.4548901265759555E-2</c:v>
                </c:pt>
                <c:pt idx="108">
                  <c:v>-4.8420628219766886E-2</c:v>
                </c:pt>
                <c:pt idx="109">
                  <c:v>-5.2369354619093131E-2</c:v>
                </c:pt>
                <c:pt idx="110">
                  <c:v>-5.6444442434003067E-2</c:v>
                </c:pt>
                <c:pt idx="111">
                  <c:v>-6.0572250982487655E-2</c:v>
                </c:pt>
                <c:pt idx="112">
                  <c:v>-6.4772240113247892E-2</c:v>
                </c:pt>
                <c:pt idx="113">
                  <c:v>-6.9072855529938956E-2</c:v>
                </c:pt>
                <c:pt idx="114">
                  <c:v>-7.3383673390922013E-2</c:v>
                </c:pt>
                <c:pt idx="115">
                  <c:v>-7.7729353571576412E-2</c:v>
                </c:pt>
                <c:pt idx="116">
                  <c:v>-8.2144096467935288E-2</c:v>
                </c:pt>
                <c:pt idx="117">
                  <c:v>-8.6571044884673376E-2</c:v>
                </c:pt>
                <c:pt idx="118">
                  <c:v>-9.1048675932453721E-2</c:v>
                </c:pt>
                <c:pt idx="119">
                  <c:v>-9.556986481593803E-2</c:v>
                </c:pt>
                <c:pt idx="120">
                  <c:v>-0.10018556367501907</c:v>
                </c:pt>
                <c:pt idx="121">
                  <c:v>-0.10477406088978829</c:v>
                </c:pt>
                <c:pt idx="122">
                  <c:v>-0.10951068554310917</c:v>
                </c:pt>
                <c:pt idx="123">
                  <c:v>-0.11427069101220863</c:v>
                </c:pt>
                <c:pt idx="124">
                  <c:v>-0.11911516028177098</c:v>
                </c:pt>
                <c:pt idx="125">
                  <c:v>-0.12418870219152596</c:v>
                </c:pt>
                <c:pt idx="126">
                  <c:v>-0.12928311917386606</c:v>
                </c:pt>
                <c:pt idx="127">
                  <c:v>-0.13462465713943703</c:v>
                </c:pt>
                <c:pt idx="128">
                  <c:v>-0.14015063283050011</c:v>
                </c:pt>
                <c:pt idx="129">
                  <c:v>-0.14587116021487717</c:v>
                </c:pt>
                <c:pt idx="130">
                  <c:v>-0.15188531248031362</c:v>
                </c:pt>
                <c:pt idx="131">
                  <c:v>-0.15812294630894272</c:v>
                </c:pt>
                <c:pt idx="132">
                  <c:v>-0.16459613201740197</c:v>
                </c:pt>
                <c:pt idx="133">
                  <c:v>-0.17141740217296089</c:v>
                </c:pt>
                <c:pt idx="134">
                  <c:v>-0.17850843836789854</c:v>
                </c:pt>
                <c:pt idx="135">
                  <c:v>-0.1858837513027472</c:v>
                </c:pt>
                <c:pt idx="136">
                  <c:v>-0.19355861901961546</c:v>
                </c:pt>
                <c:pt idx="137">
                  <c:v>-0.20143173216626198</c:v>
                </c:pt>
                <c:pt idx="138">
                  <c:v>-0.20975000520316295</c:v>
                </c:pt>
                <c:pt idx="139">
                  <c:v>-0.21816417379585229</c:v>
                </c:pt>
                <c:pt idx="140">
                  <c:v>-0.22679453535341748</c:v>
                </c:pt>
                <c:pt idx="141">
                  <c:v>-0.23578127535276888</c:v>
                </c:pt>
                <c:pt idx="142">
                  <c:v>-0.2448577817696439</c:v>
                </c:pt>
                <c:pt idx="143">
                  <c:v>-0.25415896413188271</c:v>
                </c:pt>
                <c:pt idx="144">
                  <c:v>-0.26353388143679846</c:v>
                </c:pt>
                <c:pt idx="145">
                  <c:v>-0.27312743869573536</c:v>
                </c:pt>
                <c:pt idx="146">
                  <c:v>-0.28261221239287287</c:v>
                </c:pt>
                <c:pt idx="147">
                  <c:v>-0.29229676739978538</c:v>
                </c:pt>
                <c:pt idx="148">
                  <c:v>-0.30200625809269543</c:v>
                </c:pt>
                <c:pt idx="149">
                  <c:v>-0.31172443959680757</c:v>
                </c:pt>
                <c:pt idx="150">
                  <c:v>-0.32143461092124032</c:v>
                </c:pt>
                <c:pt idx="151">
                  <c:v>-0.3311196574687344</c:v>
                </c:pt>
                <c:pt idx="152">
                  <c:v>-0.34076209623288733</c:v>
                </c:pt>
                <c:pt idx="153">
                  <c:v>-0.35034412353718292</c:v>
                </c:pt>
                <c:pt idx="154">
                  <c:v>-0.35963805411753841</c:v>
                </c:pt>
                <c:pt idx="155">
                  <c:v>-0.36882437296987136</c:v>
                </c:pt>
                <c:pt idx="156">
                  <c:v>-0.3781050804452587</c:v>
                </c:pt>
                <c:pt idx="157">
                  <c:v>-0.38702657093608761</c:v>
                </c:pt>
                <c:pt idx="158">
                  <c:v>-0.39555493667995789</c:v>
                </c:pt>
                <c:pt idx="159">
                  <c:v>-0.4041279942896025</c:v>
                </c:pt>
                <c:pt idx="160">
                  <c:v>-0.41226186483083965</c:v>
                </c:pt>
                <c:pt idx="161">
                  <c:v>-0.42016948814917693</c:v>
                </c:pt>
                <c:pt idx="162">
                  <c:v>-0.42783353312422451</c:v>
                </c:pt>
                <c:pt idx="163">
                  <c:v>-0.43523700240251856</c:v>
                </c:pt>
                <c:pt idx="164">
                  <c:v>-0.44236329192271134</c:v>
                </c:pt>
                <c:pt idx="165">
                  <c:v>-0.44893459321393514</c:v>
                </c:pt>
                <c:pt idx="166">
                  <c:v>-0.45545477714482463</c:v>
                </c:pt>
                <c:pt idx="167">
                  <c:v>-0.46138218927581592</c:v>
                </c:pt>
                <c:pt idx="168">
                  <c:v>-0.46696462974622616</c:v>
                </c:pt>
                <c:pt idx="169">
                  <c:v>-0.47218894841738823</c:v>
                </c:pt>
                <c:pt idx="170">
                  <c:v>-0.47704275042464023</c:v>
                </c:pt>
                <c:pt idx="171">
                  <c:v>-0.48123396085049153</c:v>
                </c:pt>
                <c:pt idx="172">
                  <c:v>-0.48531042002909291</c:v>
                </c:pt>
                <c:pt idx="173">
                  <c:v>-0.48869956249749297</c:v>
                </c:pt>
                <c:pt idx="174">
                  <c:v>-0.49167365582557765</c:v>
                </c:pt>
                <c:pt idx="175">
                  <c:v>-0.49422546191827799</c:v>
                </c:pt>
                <c:pt idx="176">
                  <c:v>-0.49634874675779078</c:v>
                </c:pt>
                <c:pt idx="177">
                  <c:v>-0.49803830450444619</c:v>
                </c:pt>
                <c:pt idx="178">
                  <c:v>-0.4992899776862556</c:v>
                </c:pt>
                <c:pt idx="179">
                  <c:v>-0.50010067337133968</c:v>
                </c:pt>
                <c:pt idx="180">
                  <c:v>-0.50017685272867118</c:v>
                </c:pt>
                <c:pt idx="181">
                  <c:v>-0.50010067337133968</c:v>
                </c:pt>
                <c:pt idx="182">
                  <c:v>-0.4992899776862556</c:v>
                </c:pt>
                <c:pt idx="183">
                  <c:v>-0.49803830450444619</c:v>
                </c:pt>
                <c:pt idx="184">
                  <c:v>-0.49634874675779078</c:v>
                </c:pt>
                <c:pt idx="185">
                  <c:v>-0.49422546191827799</c:v>
                </c:pt>
                <c:pt idx="186">
                  <c:v>-0.49167365582557765</c:v>
                </c:pt>
                <c:pt idx="187">
                  <c:v>-0.48869956249749302</c:v>
                </c:pt>
                <c:pt idx="188">
                  <c:v>-0.48531042002909286</c:v>
                </c:pt>
                <c:pt idx="189">
                  <c:v>-0.48123396085049158</c:v>
                </c:pt>
                <c:pt idx="190">
                  <c:v>-0.47704275042464023</c:v>
                </c:pt>
                <c:pt idx="191">
                  <c:v>-0.47218894841738823</c:v>
                </c:pt>
                <c:pt idx="192">
                  <c:v>-0.4669646297462261</c:v>
                </c:pt>
                <c:pt idx="193">
                  <c:v>-0.46138218927581598</c:v>
                </c:pt>
                <c:pt idx="194">
                  <c:v>-0.45545477714482463</c:v>
                </c:pt>
                <c:pt idx="195">
                  <c:v>-0.4489345932139352</c:v>
                </c:pt>
                <c:pt idx="196">
                  <c:v>-0.44236329192271134</c:v>
                </c:pt>
                <c:pt idx="197">
                  <c:v>-0.4352370024025185</c:v>
                </c:pt>
                <c:pt idx="198">
                  <c:v>-0.42783353312422456</c:v>
                </c:pt>
                <c:pt idx="199">
                  <c:v>-0.42016948814917687</c:v>
                </c:pt>
                <c:pt idx="200">
                  <c:v>-0.41226186483083971</c:v>
                </c:pt>
                <c:pt idx="201">
                  <c:v>-0.4041279942896025</c:v>
                </c:pt>
                <c:pt idx="202">
                  <c:v>-0.39555493667995789</c:v>
                </c:pt>
                <c:pt idx="203">
                  <c:v>-0.38702657093608761</c:v>
                </c:pt>
                <c:pt idx="204">
                  <c:v>-0.37810508044525876</c:v>
                </c:pt>
                <c:pt idx="205">
                  <c:v>-0.36882437296987142</c:v>
                </c:pt>
                <c:pt idx="206">
                  <c:v>-0.35963805411753835</c:v>
                </c:pt>
                <c:pt idx="207">
                  <c:v>-0.35034412353718297</c:v>
                </c:pt>
                <c:pt idx="208">
                  <c:v>-0.34076209623288733</c:v>
                </c:pt>
                <c:pt idx="209">
                  <c:v>-0.33111965746873445</c:v>
                </c:pt>
                <c:pt idx="210">
                  <c:v>-0.32143461092124032</c:v>
                </c:pt>
                <c:pt idx="211">
                  <c:v>-0.31172443959680757</c:v>
                </c:pt>
                <c:pt idx="212">
                  <c:v>-0.30200625809269549</c:v>
                </c:pt>
                <c:pt idx="213">
                  <c:v>-0.29229676739978544</c:v>
                </c:pt>
                <c:pt idx="214">
                  <c:v>-0.28261221239287293</c:v>
                </c:pt>
                <c:pt idx="215">
                  <c:v>-0.2731274386957353</c:v>
                </c:pt>
                <c:pt idx="216">
                  <c:v>-0.26353388143679851</c:v>
                </c:pt>
                <c:pt idx="217">
                  <c:v>-0.25415896413188271</c:v>
                </c:pt>
                <c:pt idx="218">
                  <c:v>-0.24485778176964393</c:v>
                </c:pt>
                <c:pt idx="219">
                  <c:v>-0.23578127535276885</c:v>
                </c:pt>
                <c:pt idx="220">
                  <c:v>-0.22679453535341751</c:v>
                </c:pt>
                <c:pt idx="221">
                  <c:v>-0.21816417379585232</c:v>
                </c:pt>
                <c:pt idx="222">
                  <c:v>-0.20975000520316303</c:v>
                </c:pt>
                <c:pt idx="223">
                  <c:v>-0.20143173216626201</c:v>
                </c:pt>
                <c:pt idx="224">
                  <c:v>-0.19355861901961541</c:v>
                </c:pt>
                <c:pt idx="225">
                  <c:v>-0.18588375130274729</c:v>
                </c:pt>
                <c:pt idx="226">
                  <c:v>-0.17850843836789851</c:v>
                </c:pt>
                <c:pt idx="227">
                  <c:v>-0.17141740217296095</c:v>
                </c:pt>
                <c:pt idx="228">
                  <c:v>-0.16459613201740195</c:v>
                </c:pt>
                <c:pt idx="229">
                  <c:v>-0.15812294630894275</c:v>
                </c:pt>
                <c:pt idx="230">
                  <c:v>-0.15188531248031364</c:v>
                </c:pt>
                <c:pt idx="231">
                  <c:v>-0.14587116021487728</c:v>
                </c:pt>
                <c:pt idx="232">
                  <c:v>-0.14015063283050005</c:v>
                </c:pt>
                <c:pt idx="233">
                  <c:v>-0.134624657139437</c:v>
                </c:pt>
                <c:pt idx="234">
                  <c:v>-0.12928311917386612</c:v>
                </c:pt>
                <c:pt idx="235">
                  <c:v>-0.124188702191526</c:v>
                </c:pt>
                <c:pt idx="236">
                  <c:v>-0.11911516028177097</c:v>
                </c:pt>
                <c:pt idx="237">
                  <c:v>-0.11427069101220862</c:v>
                </c:pt>
                <c:pt idx="238">
                  <c:v>-0.10951068554310921</c:v>
                </c:pt>
                <c:pt idx="239">
                  <c:v>-0.10477406088978833</c:v>
                </c:pt>
                <c:pt idx="240">
                  <c:v>-0.1001855636750192</c:v>
                </c:pt>
                <c:pt idx="241">
                  <c:v>-9.5569864815938002E-2</c:v>
                </c:pt>
                <c:pt idx="242">
                  <c:v>-9.1048675932453693E-2</c:v>
                </c:pt>
                <c:pt idx="243">
                  <c:v>-8.6571044884673418E-2</c:v>
                </c:pt>
                <c:pt idx="244">
                  <c:v>-8.2144096467935329E-2</c:v>
                </c:pt>
                <c:pt idx="245">
                  <c:v>-7.7729353571576384E-2</c:v>
                </c:pt>
                <c:pt idx="246">
                  <c:v>-7.3383673390921986E-2</c:v>
                </c:pt>
                <c:pt idx="247">
                  <c:v>-6.907285552993897E-2</c:v>
                </c:pt>
                <c:pt idx="248">
                  <c:v>-6.4772240113247934E-2</c:v>
                </c:pt>
                <c:pt idx="249">
                  <c:v>-6.0572250982487731E-2</c:v>
                </c:pt>
                <c:pt idx="250">
                  <c:v>-5.6444442434003039E-2</c:v>
                </c:pt>
                <c:pt idx="251">
                  <c:v>-5.2369354619093131E-2</c:v>
                </c:pt>
                <c:pt idx="252">
                  <c:v>-4.842062821976692E-2</c:v>
                </c:pt>
                <c:pt idx="253">
                  <c:v>-4.4548901265759625E-2</c:v>
                </c:pt>
                <c:pt idx="254">
                  <c:v>-4.076938723674696E-2</c:v>
                </c:pt>
                <c:pt idx="255">
                  <c:v>-3.7139302339491899E-2</c:v>
                </c:pt>
                <c:pt idx="256">
                  <c:v>-3.3619785583493524E-2</c:v>
                </c:pt>
                <c:pt idx="257">
                  <c:v>-3.024015044593684E-2</c:v>
                </c:pt>
                <c:pt idx="258">
                  <c:v>-2.6989312798502946E-2</c:v>
                </c:pt>
                <c:pt idx="259">
                  <c:v>-2.3890358312095752E-2</c:v>
                </c:pt>
                <c:pt idx="260">
                  <c:v>-2.0933690582856782E-2</c:v>
                </c:pt>
                <c:pt idx="261">
                  <c:v>-1.8115384829359843E-2</c:v>
                </c:pt>
                <c:pt idx="262">
                  <c:v>-1.5445350898300632E-2</c:v>
                </c:pt>
                <c:pt idx="263">
                  <c:v>-1.2924062490073239E-2</c:v>
                </c:pt>
                <c:pt idx="264">
                  <c:v>-1.0555600532706521E-2</c:v>
                </c:pt>
                <c:pt idx="265">
                  <c:v>-8.3467391659670619E-3</c:v>
                </c:pt>
                <c:pt idx="266">
                  <c:v>-6.3059918559862744E-3</c:v>
                </c:pt>
                <c:pt idx="267">
                  <c:v>-4.458183642992144E-3</c:v>
                </c:pt>
                <c:pt idx="268">
                  <c:v>-2.8111508919964768E-3</c:v>
                </c:pt>
                <c:pt idx="269">
                  <c:v>-1.3527545839070322E-3</c:v>
                </c:pt>
                <c:pt idx="270">
                  <c:v>-1.4236086611585465E-17</c:v>
                </c:pt>
                <c:pt idx="271">
                  <c:v>1.419783620205528E-3</c:v>
                </c:pt>
                <c:pt idx="272">
                  <c:v>3.0948343039381857E-3</c:v>
                </c:pt>
                <c:pt idx="273">
                  <c:v>5.1452709060732845E-3</c:v>
                </c:pt>
                <c:pt idx="274">
                  <c:v>7.6206961292257782E-3</c:v>
                </c:pt>
                <c:pt idx="275">
                  <c:v>1.0537481588141683E-2</c:v>
                </c:pt>
                <c:pt idx="276">
                  <c:v>1.3905146879400405E-2</c:v>
                </c:pt>
                <c:pt idx="277">
                  <c:v>1.7723607805238423E-2</c:v>
                </c:pt>
                <c:pt idx="278">
                  <c:v>2.1985991676716297E-2</c:v>
                </c:pt>
                <c:pt idx="279">
                  <c:v>2.6719719343996265E-2</c:v>
                </c:pt>
                <c:pt idx="280">
                  <c:v>3.1900752424441542E-2</c:v>
                </c:pt>
                <c:pt idx="281">
                  <c:v>3.7570111816268036E-2</c:v>
                </c:pt>
                <c:pt idx="282">
                  <c:v>4.3672806281040762E-2</c:v>
                </c:pt>
                <c:pt idx="283">
                  <c:v>5.0262434307737532E-2</c:v>
                </c:pt>
                <c:pt idx="284">
                  <c:v>5.73308933141147E-2</c:v>
                </c:pt>
                <c:pt idx="285">
                  <c:v>6.4863825623149809E-2</c:v>
                </c:pt>
                <c:pt idx="286">
                  <c:v>7.2882791943720104E-2</c:v>
                </c:pt>
                <c:pt idx="287">
                  <c:v>8.1327535693609718E-2</c:v>
                </c:pt>
                <c:pt idx="288">
                  <c:v>9.0269457875183964E-2</c:v>
                </c:pt>
                <c:pt idx="289">
                  <c:v>9.9700522686281975E-2</c:v>
                </c:pt>
                <c:pt idx="290">
                  <c:v>0.10954487132637021</c:v>
                </c:pt>
                <c:pt idx="291">
                  <c:v>0.11990803175274843</c:v>
                </c:pt>
                <c:pt idx="292">
                  <c:v>0.13071159890706682</c:v>
                </c:pt>
                <c:pt idx="293">
                  <c:v>0.14193096951962852</c:v>
                </c:pt>
                <c:pt idx="294">
                  <c:v>0.15353724921643636</c:v>
                </c:pt>
                <c:pt idx="295">
                  <c:v>0.16559373918415279</c:v>
                </c:pt>
                <c:pt idx="296">
                  <c:v>0.17808474259643972</c:v>
                </c:pt>
                <c:pt idx="297">
                  <c:v>0.19099170873822094</c:v>
                </c:pt>
                <c:pt idx="298">
                  <c:v>0.20429321281252916</c:v>
                </c:pt>
                <c:pt idx="299">
                  <c:v>0.21796495626403437</c:v>
                </c:pt>
                <c:pt idx="300">
                  <c:v>0.23211499532724719</c:v>
                </c:pt>
                <c:pt idx="301">
                  <c:v>0.24645130836334816</c:v>
                </c:pt>
                <c:pt idx="302">
                  <c:v>0.26122037471619541</c:v>
                </c:pt>
                <c:pt idx="303">
                  <c:v>0.27625207785962724</c:v>
                </c:pt>
                <c:pt idx="304">
                  <c:v>0.29167878241829709</c:v>
                </c:pt>
                <c:pt idx="305">
                  <c:v>0.30730865153067138</c:v>
                </c:pt>
                <c:pt idx="306">
                  <c:v>0.32328787708396595</c:v>
                </c:pt>
                <c:pt idx="307">
                  <c:v>0.33940239884759049</c:v>
                </c:pt>
                <c:pt idx="308">
                  <c:v>0.35581312168880497</c:v>
                </c:pt>
                <c:pt idx="309">
                  <c:v>0.37250047746535342</c:v>
                </c:pt>
                <c:pt idx="310">
                  <c:v>0.38944355889170124</c:v>
                </c:pt>
                <c:pt idx="311">
                  <c:v>0.40638329203523343</c:v>
                </c:pt>
                <c:pt idx="312">
                  <c:v>0.42351292729076473</c:v>
                </c:pt>
                <c:pt idx="313">
                  <c:v>0.4408074290954912</c:v>
                </c:pt>
                <c:pt idx="314">
                  <c:v>0.45824063376949281</c:v>
                </c:pt>
                <c:pt idx="315">
                  <c:v>0.47578530541182773</c:v>
                </c:pt>
                <c:pt idx="316">
                  <c:v>0.49341319749289342</c:v>
                </c:pt>
                <c:pt idx="317">
                  <c:v>0.51079740741294932</c:v>
                </c:pt>
                <c:pt idx="318">
                  <c:v>0.52849298566412317</c:v>
                </c:pt>
                <c:pt idx="319">
                  <c:v>0.5461816830210483</c:v>
                </c:pt>
                <c:pt idx="320">
                  <c:v>0.56383195278305931</c:v>
                </c:pt>
                <c:pt idx="321">
                  <c:v>0.58107295313754082</c:v>
                </c:pt>
                <c:pt idx="322">
                  <c:v>0.59853914623953752</c:v>
                </c:pt>
                <c:pt idx="323">
                  <c:v>0.61622793401560738</c:v>
                </c:pt>
                <c:pt idx="324">
                  <c:v>0.63339795744015581</c:v>
                </c:pt>
                <c:pt idx="325">
                  <c:v>0.65036435805829707</c:v>
                </c:pt>
                <c:pt idx="326">
                  <c:v>0.66748210345826853</c:v>
                </c:pt>
                <c:pt idx="327">
                  <c:v>0.68394930710514523</c:v>
                </c:pt>
                <c:pt idx="328">
                  <c:v>0.70051928286747789</c:v>
                </c:pt>
                <c:pt idx="329">
                  <c:v>0.71676906832494947</c:v>
                </c:pt>
                <c:pt idx="330">
                  <c:v>0.73266473985367719</c:v>
                </c:pt>
                <c:pt idx="331">
                  <c:v>0.74860878210167858</c:v>
                </c:pt>
                <c:pt idx="332">
                  <c:v>0.76414985517504819</c:v>
                </c:pt>
                <c:pt idx="333">
                  <c:v>0.77925463064735745</c:v>
                </c:pt>
                <c:pt idx="334">
                  <c:v>0.79389038846200732</c:v>
                </c:pt>
                <c:pt idx="335">
                  <c:v>0.80802513049065439</c:v>
                </c:pt>
                <c:pt idx="336">
                  <c:v>0.8221065692391788</c:v>
                </c:pt>
                <c:pt idx="337">
                  <c:v>0.83564109256840124</c:v>
                </c:pt>
                <c:pt idx="338">
                  <c:v>0.84909310744848254</c:v>
                </c:pt>
                <c:pt idx="339">
                  <c:v>0.86145152126827029</c:v>
                </c:pt>
                <c:pt idx="340">
                  <c:v>0.87368437852363867</c:v>
                </c:pt>
                <c:pt idx="341">
                  <c:v>0.88578530083527729</c:v>
                </c:pt>
                <c:pt idx="342">
                  <c:v>0.89670229007901159</c:v>
                </c:pt>
                <c:pt idx="343">
                  <c:v>0.9074481480068004</c:v>
                </c:pt>
                <c:pt idx="344">
                  <c:v>0.91801692819571179</c:v>
                </c:pt>
                <c:pt idx="345">
                  <c:v>0.92732139620030896</c:v>
                </c:pt>
                <c:pt idx="346">
                  <c:v>0.93641437189127164</c:v>
                </c:pt>
                <c:pt idx="347">
                  <c:v>0.94529058971370727</c:v>
                </c:pt>
                <c:pt idx="348">
                  <c:v>0.95283378016424436</c:v>
                </c:pt>
                <c:pt idx="349">
                  <c:v>0.96069101229874854</c:v>
                </c:pt>
                <c:pt idx="350">
                  <c:v>0.96717911518175737</c:v>
                </c:pt>
                <c:pt idx="351">
                  <c:v>0.97340523574929116</c:v>
                </c:pt>
                <c:pt idx="352">
                  <c:v>0.9787950764407003</c:v>
                </c:pt>
                <c:pt idx="353">
                  <c:v>0.9839090615478101</c:v>
                </c:pt>
                <c:pt idx="354">
                  <c:v>0.98816803047306057</c:v>
                </c:pt>
                <c:pt idx="355">
                  <c:v>0.99156188926205069</c:v>
                </c:pt>
                <c:pt idx="356">
                  <c:v>0.99466203096130101</c:v>
                </c:pt>
                <c:pt idx="357">
                  <c:v>0.996885447876252</c:v>
                </c:pt>
                <c:pt idx="358">
                  <c:v>0.9988086824993534</c:v>
                </c:pt>
                <c:pt idx="359">
                  <c:v>0.99926528451125018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1.7442240421657689E-2</c:v>
                </c:pt>
                <c:pt idx="2">
                  <c:v>3.4879167767916164E-2</c:v>
                </c:pt>
                <c:pt idx="3">
                  <c:v>5.2244552522774296E-2</c:v>
                </c:pt>
                <c:pt idx="4">
                  <c:v>6.9553544786381025E-2</c:v>
                </c:pt>
                <c:pt idx="5">
                  <c:v>8.6750424494777059E-2</c:v>
                </c:pt>
                <c:pt idx="6">
                  <c:v>0.10386064515686072</c:v>
                </c:pt>
                <c:pt idx="7">
                  <c:v>0.12080884209053679</c:v>
                </c:pt>
                <c:pt idx="8">
                  <c:v>0.13756067704556707</c:v>
                </c:pt>
                <c:pt idx="9">
                  <c:v>0.1541722434731248</c:v>
                </c:pt>
                <c:pt idx="10">
                  <c:v>0.17053977318428395</c:v>
                </c:pt>
                <c:pt idx="11">
                  <c:v>0.18673941595645843</c:v>
                </c:pt>
                <c:pt idx="12">
                  <c:v>0.20253107215476154</c:v>
                </c:pt>
                <c:pt idx="13">
                  <c:v>0.21823752853522047</c:v>
                </c:pt>
                <c:pt idx="14">
                  <c:v>0.23347432517730224</c:v>
                </c:pt>
                <c:pt idx="15">
                  <c:v>0.24847501923597393</c:v>
                </c:pt>
                <c:pt idx="16">
                  <c:v>0.26323711820859524</c:v>
                </c:pt>
                <c:pt idx="17">
                  <c:v>0.27743474067851848</c:v>
                </c:pt>
                <c:pt idx="18">
                  <c:v>0.29135623570382391</c:v>
                </c:pt>
                <c:pt idx="19">
                  <c:v>0.30500033852367914</c:v>
                </c:pt>
                <c:pt idx="20">
                  <c:v>0.31799510792597013</c:v>
                </c:pt>
                <c:pt idx="21">
                  <c:v>0.33068025694143566</c:v>
                </c:pt>
                <c:pt idx="22">
                  <c:v>0.34305588358505568</c:v>
                </c:pt>
                <c:pt idx="23">
                  <c:v>0.35470859918516545</c:v>
                </c:pt>
                <c:pt idx="24">
                  <c:v>0.3660254270058706</c:v>
                </c:pt>
                <c:pt idx="25">
                  <c:v>0.37678830632948418</c:v>
                </c:pt>
                <c:pt idx="26">
                  <c:v>0.38720621420213214</c:v>
                </c:pt>
                <c:pt idx="27">
                  <c:v>0.3970500659512099</c:v>
                </c:pt>
                <c:pt idx="28">
                  <c:v>0.40630568519932625</c:v>
                </c:pt>
                <c:pt idx="29">
                  <c:v>0.41496062391599403</c:v>
                </c:pt>
                <c:pt idx="30">
                  <c:v>0.42300418478026774</c:v>
                </c:pt>
                <c:pt idx="31">
                  <c:v>0.43067830609353697</c:v>
                </c:pt>
                <c:pt idx="32">
                  <c:v>0.43773303028538774</c:v>
                </c:pt>
                <c:pt idx="33">
                  <c:v>0.4441618733962574</c:v>
                </c:pt>
                <c:pt idx="34">
                  <c:v>0.45022236362249984</c:v>
                </c:pt>
                <c:pt idx="35">
                  <c:v>0.45539002609533846</c:v>
                </c:pt>
                <c:pt idx="36">
                  <c:v>0.46019055323200281</c:v>
                </c:pt>
                <c:pt idx="37">
                  <c:v>0.4643610554639383</c:v>
                </c:pt>
                <c:pt idx="38">
                  <c:v>0.46763003185855273</c:v>
                </c:pt>
                <c:pt idx="39">
                  <c:v>0.47054359957225128</c:v>
                </c:pt>
                <c:pt idx="40">
                  <c:v>0.47311118362623078</c:v>
                </c:pt>
                <c:pt idx="41">
                  <c:v>0.47478849348834345</c:v>
                </c:pt>
                <c:pt idx="42">
                  <c:v>0.47585722167501682</c:v>
                </c:pt>
                <c:pt idx="43">
                  <c:v>0.47632628837258056</c:v>
                </c:pt>
                <c:pt idx="44">
                  <c:v>0.47648358616055325</c:v>
                </c:pt>
                <c:pt idx="45">
                  <c:v>0.47578530541182779</c:v>
                </c:pt>
                <c:pt idx="46">
                  <c:v>0.47452206727891233</c:v>
                </c:pt>
                <c:pt idx="47">
                  <c:v>0.47270809410842851</c:v>
                </c:pt>
                <c:pt idx="48">
                  <c:v>0.47035875724106962</c:v>
                </c:pt>
                <c:pt idx="49">
                  <c:v>0.46749050037980205</c:v>
                </c:pt>
                <c:pt idx="50">
                  <c:v>0.46412076042185979</c:v>
                </c:pt>
                <c:pt idx="51">
                  <c:v>0.45999978042991391</c:v>
                </c:pt>
                <c:pt idx="52">
                  <c:v>0.4554200277300835</c:v>
                </c:pt>
                <c:pt idx="53">
                  <c:v>0.45040219583624019</c:v>
                </c:pt>
                <c:pt idx="54">
                  <c:v>0.44496758912587792</c:v>
                </c:pt>
                <c:pt idx="55">
                  <c:v>0.43888223813813548</c:v>
                </c:pt>
                <c:pt idx="56">
                  <c:v>0.43243157815668726</c:v>
                </c:pt>
                <c:pt idx="57">
                  <c:v>0.42539089587701862</c:v>
                </c:pt>
                <c:pt idx="58">
                  <c:v>0.41803998534736947</c:v>
                </c:pt>
                <c:pt idx="59">
                  <c:v>0.41016385590756105</c:v>
                </c:pt>
                <c:pt idx="60">
                  <c:v>0.40203496510540454</c:v>
                </c:pt>
                <c:pt idx="61">
                  <c:v>0.39321919007596506</c:v>
                </c:pt>
                <c:pt idx="62">
                  <c:v>0.38421965202715425</c:v>
                </c:pt>
                <c:pt idx="63">
                  <c:v>0.37484233403401235</c:v>
                </c:pt>
                <c:pt idx="64">
                  <c:v>0.36512783187214048</c:v>
                </c:pt>
                <c:pt idx="65">
                  <c:v>0.35511691967347037</c:v>
                </c:pt>
                <c:pt idx="66">
                  <c:v>0.34485030790421273</c:v>
                </c:pt>
                <c:pt idx="67">
                  <c:v>0.33436841032647607</c:v>
                </c:pt>
                <c:pt idx="68">
                  <c:v>0.32352256004390501</c:v>
                </c:pt>
                <c:pt idx="69">
                  <c:v>0.31237110228804199</c:v>
                </c:pt>
                <c:pt idx="70">
                  <c:v>0.30097206038626401</c:v>
                </c:pt>
                <c:pt idx="71">
                  <c:v>0.28955134249546555</c:v>
                </c:pt>
                <c:pt idx="72">
                  <c:v>0.27782082441218892</c:v>
                </c:pt>
                <c:pt idx="73">
                  <c:v>0.26601038307830577</c:v>
                </c:pt>
                <c:pt idx="74">
                  <c:v>0.2541725013319811</c:v>
                </c:pt>
                <c:pt idx="75">
                  <c:v>0.24207509279888351</c:v>
                </c:pt>
                <c:pt idx="76">
                  <c:v>0.22994165380682913</c:v>
                </c:pt>
                <c:pt idx="77">
                  <c:v>0.21771052158675744</c:v>
                </c:pt>
                <c:pt idx="78">
                  <c:v>0.205464399395204</c:v>
                </c:pt>
                <c:pt idx="79">
                  <c:v>0.19328146962483503</c:v>
                </c:pt>
                <c:pt idx="80">
                  <c:v>0.18091815725686128</c:v>
                </c:pt>
                <c:pt idx="81">
                  <c:v>0.16870166847984869</c:v>
                </c:pt>
                <c:pt idx="82">
                  <c:v>0.15643845949309834</c:v>
                </c:pt>
                <c:pt idx="83">
                  <c:v>0.14434720191941594</c:v>
                </c:pt>
                <c:pt idx="84">
                  <c:v>0.13229863520011192</c:v>
                </c:pt>
                <c:pt idx="85">
                  <c:v>0.12044396569184448</c:v>
                </c:pt>
                <c:pt idx="86">
                  <c:v>0.10898103198787441</c:v>
                </c:pt>
                <c:pt idx="87">
                  <c:v>9.8177617454175303E-2</c:v>
                </c:pt>
                <c:pt idx="88">
                  <c:v>8.8624458996228922E-2</c:v>
                </c:pt>
                <c:pt idx="89">
                  <c:v>8.1339349125557195E-2</c:v>
                </c:pt>
                <c:pt idx="90">
                  <c:v>7.7465913373179957E-2</c:v>
                </c:pt>
                <c:pt idx="91">
                  <c:v>7.7499258207867877E-2</c:v>
                </c:pt>
                <c:pt idx="92">
                  <c:v>8.0500828959705728E-2</c:v>
                </c:pt>
                <c:pt idx="93">
                  <c:v>8.506721147092644E-2</c:v>
                </c:pt>
                <c:pt idx="94">
                  <c:v>9.0179884950002773E-2</c:v>
                </c:pt>
                <c:pt idx="95">
                  <c:v>9.540366522451002E-2</c:v>
                </c:pt>
                <c:pt idx="96">
                  <c:v>0.10042983050135601</c:v>
                </c:pt>
                <c:pt idx="97">
                  <c:v>0.10525804217594868</c:v>
                </c:pt>
                <c:pt idx="98">
                  <c:v>0.10989938213336775</c:v>
                </c:pt>
                <c:pt idx="99">
                  <c:v>0.11437603840529188</c:v>
                </c:pt>
                <c:pt idx="100">
                  <c:v>0.11872085882005812</c:v>
                </c:pt>
                <c:pt idx="101">
                  <c:v>0.12290523879746201</c:v>
                </c:pt>
                <c:pt idx="102">
                  <c:v>0.12697473362596889</c:v>
                </c:pt>
                <c:pt idx="103">
                  <c:v>0.13098448209129851</c:v>
                </c:pt>
                <c:pt idx="104">
                  <c:v>0.13484159500783904</c:v>
                </c:pt>
                <c:pt idx="105">
                  <c:v>0.13860576328864552</c:v>
                </c:pt>
                <c:pt idx="106">
                  <c:v>0.14217974991597468</c:v>
                </c:pt>
                <c:pt idx="107">
                  <c:v>0.14571289035570115</c:v>
                </c:pt>
                <c:pt idx="108">
                  <c:v>0.1490233703316601</c:v>
                </c:pt>
                <c:pt idx="109">
                  <c:v>0.15209164934163288</c:v>
                </c:pt>
                <c:pt idx="110">
                  <c:v>0.15507983104112974</c:v>
                </c:pt>
                <c:pt idx="111">
                  <c:v>0.15779610865836696</c:v>
                </c:pt>
                <c:pt idx="112">
                  <c:v>0.16031691997062347</c:v>
                </c:pt>
                <c:pt idx="113">
                  <c:v>0.16272545011440895</c:v>
                </c:pt>
                <c:pt idx="114">
                  <c:v>0.16482242904018712</c:v>
                </c:pt>
                <c:pt idx="115">
                  <c:v>0.16669113666098007</c:v>
                </c:pt>
                <c:pt idx="116">
                  <c:v>0.16842035655126797</c:v>
                </c:pt>
                <c:pt idx="117">
                  <c:v>0.16990524216321792</c:v>
                </c:pt>
                <c:pt idx="118">
                  <c:v>0.17123765446090727</c:v>
                </c:pt>
                <c:pt idx="119">
                  <c:v>0.17241260009278644</c:v>
                </c:pt>
                <c:pt idx="120">
                  <c:v>0.17352648647006005</c:v>
                </c:pt>
                <c:pt idx="121">
                  <c:v>0.17437331982141849</c:v>
                </c:pt>
                <c:pt idx="122">
                  <c:v>0.17525373137359423</c:v>
                </c:pt>
                <c:pt idx="123">
                  <c:v>0.17596143348058202</c:v>
                </c:pt>
                <c:pt idx="124">
                  <c:v>0.17659548739189274</c:v>
                </c:pt>
                <c:pt idx="125">
                  <c:v>0.17735984749471781</c:v>
                </c:pt>
                <c:pt idx="126">
                  <c:v>0.17794294785302942</c:v>
                </c:pt>
                <c:pt idx="127">
                  <c:v>0.17865295411931301</c:v>
                </c:pt>
                <c:pt idx="128">
                  <c:v>0.17938462973796321</c:v>
                </c:pt>
                <c:pt idx="129">
                  <c:v>0.18013588096982081</c:v>
                </c:pt>
                <c:pt idx="130">
                  <c:v>0.18100986681070794</c:v>
                </c:pt>
                <c:pt idx="131">
                  <c:v>0.18189964189051172</c:v>
                </c:pt>
                <c:pt idx="132">
                  <c:v>0.18280252411100462</c:v>
                </c:pt>
                <c:pt idx="133">
                  <c:v>0.18382265844400034</c:v>
                </c:pt>
                <c:pt idx="134">
                  <c:v>0.18485089919737449</c:v>
                </c:pt>
                <c:pt idx="135">
                  <c:v>0.18588375130274723</c:v>
                </c:pt>
                <c:pt idx="136">
                  <c:v>0.18691738565440161</c:v>
                </c:pt>
                <c:pt idx="137">
                  <c:v>0.18783812907188022</c:v>
                </c:pt>
                <c:pt idx="138">
                  <c:v>0.18885975297642099</c:v>
                </c:pt>
                <c:pt idx="139">
                  <c:v>0.18964722294736874</c:v>
                </c:pt>
                <c:pt idx="140">
                  <c:v>0.19030321096807526</c:v>
                </c:pt>
                <c:pt idx="141">
                  <c:v>0.1909319121070277</c:v>
                </c:pt>
                <c:pt idx="142">
                  <c:v>0.19130386543494138</c:v>
                </c:pt>
                <c:pt idx="143">
                  <c:v>0.19152251679151097</c:v>
                </c:pt>
                <c:pt idx="144">
                  <c:v>0.19146857243415666</c:v>
                </c:pt>
                <c:pt idx="145">
                  <c:v>0.19124589146666418</c:v>
                </c:pt>
                <c:pt idx="146">
                  <c:v>0.19062434422267358</c:v>
                </c:pt>
                <c:pt idx="147">
                  <c:v>0.1898197402165073</c:v>
                </c:pt>
                <c:pt idx="148">
                  <c:v>0.18871445476694368</c:v>
                </c:pt>
                <c:pt idx="149">
                  <c:v>0.18730293974215723</c:v>
                </c:pt>
                <c:pt idx="150">
                  <c:v>0.18558035914224069</c:v>
                </c:pt>
                <c:pt idx="151">
                  <c:v>0.18354262324885998</c:v>
                </c:pt>
                <c:pt idx="152">
                  <c:v>0.18118642051976264</c:v>
                </c:pt>
                <c:pt idx="153">
                  <c:v>0.17850924702301485</c:v>
                </c:pt>
                <c:pt idx="154">
                  <c:v>0.17540719908153629</c:v>
                </c:pt>
                <c:pt idx="155">
                  <c:v>0.1719856296300665</c:v>
                </c:pt>
                <c:pt idx="156">
                  <c:v>0.16834322787512096</c:v>
                </c:pt>
                <c:pt idx="157">
                  <c:v>0.16428303256632934</c:v>
                </c:pt>
                <c:pt idx="158">
                  <c:v>0.15981456817726791</c:v>
                </c:pt>
                <c:pt idx="159">
                  <c:v>0.15513020255877627</c:v>
                </c:pt>
                <c:pt idx="160">
                  <c:v>0.15005104752150222</c:v>
                </c:pt>
                <c:pt idx="161">
                  <c:v>0.14467595703154634</c:v>
                </c:pt>
                <c:pt idx="162">
                  <c:v>0.13901154162097415</c:v>
                </c:pt>
                <c:pt idx="163">
                  <c:v>0.13306530534054653</c:v>
                </c:pt>
                <c:pt idx="164">
                  <c:v>0.12684563278791405</c:v>
                </c:pt>
                <c:pt idx="165">
                  <c:v>0.12029166170606864</c:v>
                </c:pt>
                <c:pt idx="166">
                  <c:v>0.11355762997090507</c:v>
                </c:pt>
                <c:pt idx="167">
                  <c:v>0.10651847145565992</c:v>
                </c:pt>
                <c:pt idx="168">
                  <c:v>9.925639612037275E-2</c:v>
                </c:pt>
                <c:pt idx="169">
                  <c:v>9.1784233764786213E-2</c:v>
                </c:pt>
                <c:pt idx="170">
                  <c:v>8.4115507851238572E-2</c:v>
                </c:pt>
                <c:pt idx="171">
                  <c:v>7.6219971554464971E-2</c:v>
                </c:pt>
                <c:pt idx="172">
                  <c:v>6.8205931520656848E-2</c:v>
                </c:pt>
                <c:pt idx="173">
                  <c:v>6.0004761194696291E-2</c:v>
                </c:pt>
                <c:pt idx="174">
                  <c:v>5.1676983595826877E-2</c:v>
                </c:pt>
                <c:pt idx="175">
                  <c:v>4.3239125143712601E-2</c:v>
                </c:pt>
                <c:pt idx="176">
                  <c:v>3.4708085472929223E-2</c:v>
                </c:pt>
                <c:pt idx="177">
                  <c:v>2.6101081536969072E-2</c:v>
                </c:pt>
                <c:pt idx="178">
                  <c:v>1.7435590220321685E-2</c:v>
                </c:pt>
                <c:pt idx="179">
                  <c:v>8.729289724342032E-3</c:v>
                </c:pt>
                <c:pt idx="180">
                  <c:v>6.1279089830158787E-17</c:v>
                </c:pt>
                <c:pt idx="181">
                  <c:v>-8.7292897243421309E-3</c:v>
                </c:pt>
                <c:pt idx="182">
                  <c:v>-1.7435590220321564E-2</c:v>
                </c:pt>
                <c:pt idx="183">
                  <c:v>-2.6101081536968947E-2</c:v>
                </c:pt>
                <c:pt idx="184">
                  <c:v>-3.4708085472929098E-2</c:v>
                </c:pt>
                <c:pt idx="185">
                  <c:v>-4.3239125143712476E-2</c:v>
                </c:pt>
                <c:pt idx="186">
                  <c:v>-5.1676983595826766E-2</c:v>
                </c:pt>
                <c:pt idx="187">
                  <c:v>-6.0004761194696173E-2</c:v>
                </c:pt>
                <c:pt idx="188">
                  <c:v>-6.8205931520656946E-2</c:v>
                </c:pt>
                <c:pt idx="189">
                  <c:v>-7.6219971554464847E-2</c:v>
                </c:pt>
                <c:pt idx="190">
                  <c:v>-8.4115507851238669E-2</c:v>
                </c:pt>
                <c:pt idx="191">
                  <c:v>-9.1784233764786088E-2</c:v>
                </c:pt>
                <c:pt idx="192">
                  <c:v>-9.9256396120372847E-2</c:v>
                </c:pt>
                <c:pt idx="193">
                  <c:v>-0.10651847145565981</c:v>
                </c:pt>
                <c:pt idx="194">
                  <c:v>-0.11355762997090496</c:v>
                </c:pt>
                <c:pt idx="195">
                  <c:v>-0.12029166170606853</c:v>
                </c:pt>
                <c:pt idx="196">
                  <c:v>-0.12684563278791394</c:v>
                </c:pt>
                <c:pt idx="197">
                  <c:v>-0.13306530534054661</c:v>
                </c:pt>
                <c:pt idx="198">
                  <c:v>-0.13901154162097404</c:v>
                </c:pt>
                <c:pt idx="199">
                  <c:v>-0.1446759570315464</c:v>
                </c:pt>
                <c:pt idx="200">
                  <c:v>-0.15005104752150214</c:v>
                </c:pt>
                <c:pt idx="201">
                  <c:v>-0.15513020255877635</c:v>
                </c:pt>
                <c:pt idx="202">
                  <c:v>-0.15981456817726783</c:v>
                </c:pt>
                <c:pt idx="203">
                  <c:v>-0.16428303256632926</c:v>
                </c:pt>
                <c:pt idx="204">
                  <c:v>-0.16834322787512085</c:v>
                </c:pt>
                <c:pt idx="205">
                  <c:v>-0.17198562963006642</c:v>
                </c:pt>
                <c:pt idx="206">
                  <c:v>-0.17540719908153637</c:v>
                </c:pt>
                <c:pt idx="207">
                  <c:v>-0.17850924702301479</c:v>
                </c:pt>
                <c:pt idx="208">
                  <c:v>-0.18118642051976269</c:v>
                </c:pt>
                <c:pt idx="209">
                  <c:v>-0.18354262324885989</c:v>
                </c:pt>
                <c:pt idx="210">
                  <c:v>-0.18558035914224075</c:v>
                </c:pt>
                <c:pt idx="211">
                  <c:v>-0.18730293974215714</c:v>
                </c:pt>
                <c:pt idx="212">
                  <c:v>-0.18871445476694365</c:v>
                </c:pt>
                <c:pt idx="213">
                  <c:v>-0.18981974021650724</c:v>
                </c:pt>
                <c:pt idx="214">
                  <c:v>-0.19062434422267352</c:v>
                </c:pt>
                <c:pt idx="215">
                  <c:v>-0.19124589146666426</c:v>
                </c:pt>
                <c:pt idx="216">
                  <c:v>-0.19146857243415658</c:v>
                </c:pt>
                <c:pt idx="217">
                  <c:v>-0.19152251679151103</c:v>
                </c:pt>
                <c:pt idx="218">
                  <c:v>-0.19130386543494129</c:v>
                </c:pt>
                <c:pt idx="219">
                  <c:v>-0.19093191210702776</c:v>
                </c:pt>
                <c:pt idx="220">
                  <c:v>-0.1903032109680752</c:v>
                </c:pt>
                <c:pt idx="221">
                  <c:v>-0.18964722294736869</c:v>
                </c:pt>
                <c:pt idx="222">
                  <c:v>-0.18885975297642096</c:v>
                </c:pt>
                <c:pt idx="223">
                  <c:v>-0.18783812907188016</c:v>
                </c:pt>
                <c:pt idx="224">
                  <c:v>-0.18691738565440166</c:v>
                </c:pt>
                <c:pt idx="225">
                  <c:v>-0.1858837513027472</c:v>
                </c:pt>
                <c:pt idx="226">
                  <c:v>-0.18485089919737452</c:v>
                </c:pt>
                <c:pt idx="227">
                  <c:v>-0.18382265844400031</c:v>
                </c:pt>
                <c:pt idx="228">
                  <c:v>-0.18280252411100464</c:v>
                </c:pt>
                <c:pt idx="229">
                  <c:v>-0.18189964189051169</c:v>
                </c:pt>
                <c:pt idx="230">
                  <c:v>-0.18100986681070791</c:v>
                </c:pt>
                <c:pt idx="231">
                  <c:v>-0.18013588096982069</c:v>
                </c:pt>
                <c:pt idx="232">
                  <c:v>-0.17938462973796324</c:v>
                </c:pt>
                <c:pt idx="233">
                  <c:v>-0.17865295411931303</c:v>
                </c:pt>
                <c:pt idx="234">
                  <c:v>-0.17794294785302939</c:v>
                </c:pt>
                <c:pt idx="235">
                  <c:v>-0.17735984749471781</c:v>
                </c:pt>
                <c:pt idx="236">
                  <c:v>-0.17659548739189276</c:v>
                </c:pt>
                <c:pt idx="237">
                  <c:v>-0.17596143348058205</c:v>
                </c:pt>
                <c:pt idx="238">
                  <c:v>-0.17525373137359423</c:v>
                </c:pt>
                <c:pt idx="239">
                  <c:v>-0.17437331982141843</c:v>
                </c:pt>
                <c:pt idx="240">
                  <c:v>-0.17352648647005997</c:v>
                </c:pt>
                <c:pt idx="241">
                  <c:v>-0.17241260009278647</c:v>
                </c:pt>
                <c:pt idx="242">
                  <c:v>-0.1712376544609073</c:v>
                </c:pt>
                <c:pt idx="243">
                  <c:v>-0.1699052421632179</c:v>
                </c:pt>
                <c:pt idx="244">
                  <c:v>-0.16842035655126794</c:v>
                </c:pt>
                <c:pt idx="245">
                  <c:v>-0.16669113666098007</c:v>
                </c:pt>
                <c:pt idx="246">
                  <c:v>-0.16482242904018715</c:v>
                </c:pt>
                <c:pt idx="247">
                  <c:v>-0.16272545011440895</c:v>
                </c:pt>
                <c:pt idx="248">
                  <c:v>-0.16031691997062347</c:v>
                </c:pt>
                <c:pt idx="249">
                  <c:v>-0.15779610865836693</c:v>
                </c:pt>
                <c:pt idx="250">
                  <c:v>-0.15507983104112974</c:v>
                </c:pt>
                <c:pt idx="251">
                  <c:v>-0.15209164934163288</c:v>
                </c:pt>
                <c:pt idx="252">
                  <c:v>-0.14902337033166008</c:v>
                </c:pt>
                <c:pt idx="253">
                  <c:v>-0.14571289035570112</c:v>
                </c:pt>
                <c:pt idx="254">
                  <c:v>-0.14217974991597471</c:v>
                </c:pt>
                <c:pt idx="255">
                  <c:v>-0.13860576328864552</c:v>
                </c:pt>
                <c:pt idx="256">
                  <c:v>-0.13484159500783904</c:v>
                </c:pt>
                <c:pt idx="257">
                  <c:v>-0.13098448209129851</c:v>
                </c:pt>
                <c:pt idx="258">
                  <c:v>-0.12697473362596887</c:v>
                </c:pt>
                <c:pt idx="259">
                  <c:v>-0.12290523879746201</c:v>
                </c:pt>
                <c:pt idx="260">
                  <c:v>-0.11872085882005812</c:v>
                </c:pt>
                <c:pt idx="261">
                  <c:v>-0.11437603840529187</c:v>
                </c:pt>
                <c:pt idx="262">
                  <c:v>-0.10989938213336774</c:v>
                </c:pt>
                <c:pt idx="263">
                  <c:v>-0.10525804217594868</c:v>
                </c:pt>
                <c:pt idx="264">
                  <c:v>-0.10042983050135602</c:v>
                </c:pt>
                <c:pt idx="265">
                  <c:v>-9.540366522451002E-2</c:v>
                </c:pt>
                <c:pt idx="266">
                  <c:v>-9.0179884950002773E-2</c:v>
                </c:pt>
                <c:pt idx="267">
                  <c:v>-8.506721147092644E-2</c:v>
                </c:pt>
                <c:pt idx="268">
                  <c:v>-8.0500828959705728E-2</c:v>
                </c:pt>
                <c:pt idx="269">
                  <c:v>-7.7499258207867877E-2</c:v>
                </c:pt>
                <c:pt idx="270">
                  <c:v>-7.7465913373179957E-2</c:v>
                </c:pt>
                <c:pt idx="271">
                  <c:v>-8.1339349125557195E-2</c:v>
                </c:pt>
                <c:pt idx="272">
                  <c:v>-8.8624458996228922E-2</c:v>
                </c:pt>
                <c:pt idx="273">
                  <c:v>-9.8177617454175303E-2</c:v>
                </c:pt>
                <c:pt idx="274">
                  <c:v>-0.10898103198787443</c:v>
                </c:pt>
                <c:pt idx="275">
                  <c:v>-0.12044396569184448</c:v>
                </c:pt>
                <c:pt idx="276">
                  <c:v>-0.13229863520011195</c:v>
                </c:pt>
                <c:pt idx="277">
                  <c:v>-0.14434720191941594</c:v>
                </c:pt>
                <c:pt idx="278">
                  <c:v>-0.15643845949309834</c:v>
                </c:pt>
                <c:pt idx="279">
                  <c:v>-0.16870166847984869</c:v>
                </c:pt>
                <c:pt idx="280">
                  <c:v>-0.18091815725686131</c:v>
                </c:pt>
                <c:pt idx="281">
                  <c:v>-0.193281469624835</c:v>
                </c:pt>
                <c:pt idx="282">
                  <c:v>-0.205464399395204</c:v>
                </c:pt>
                <c:pt idx="283">
                  <c:v>-0.21771052158675744</c:v>
                </c:pt>
                <c:pt idx="284">
                  <c:v>-0.22994165380682915</c:v>
                </c:pt>
                <c:pt idx="285">
                  <c:v>-0.24207509279888353</c:v>
                </c:pt>
                <c:pt idx="286">
                  <c:v>-0.2541725013319811</c:v>
                </c:pt>
                <c:pt idx="287">
                  <c:v>-0.26601038307830577</c:v>
                </c:pt>
                <c:pt idx="288">
                  <c:v>-0.27782082441218892</c:v>
                </c:pt>
                <c:pt idx="289">
                  <c:v>-0.2895513424954656</c:v>
                </c:pt>
                <c:pt idx="290">
                  <c:v>-0.30097206038626401</c:v>
                </c:pt>
                <c:pt idx="291">
                  <c:v>-0.31237110228804199</c:v>
                </c:pt>
                <c:pt idx="292">
                  <c:v>-0.32352256004390501</c:v>
                </c:pt>
                <c:pt idx="293">
                  <c:v>-0.33436841032647613</c:v>
                </c:pt>
                <c:pt idx="294">
                  <c:v>-0.34485030790421278</c:v>
                </c:pt>
                <c:pt idx="295">
                  <c:v>-0.35511691967347037</c:v>
                </c:pt>
                <c:pt idx="296">
                  <c:v>-0.36512783187214048</c:v>
                </c:pt>
                <c:pt idx="297">
                  <c:v>-0.3748423340340124</c:v>
                </c:pt>
                <c:pt idx="298">
                  <c:v>-0.3842196520271543</c:v>
                </c:pt>
                <c:pt idx="299">
                  <c:v>-0.39321919007596501</c:v>
                </c:pt>
                <c:pt idx="300">
                  <c:v>-0.40203496510540454</c:v>
                </c:pt>
                <c:pt idx="301">
                  <c:v>-0.41016385590756105</c:v>
                </c:pt>
                <c:pt idx="302">
                  <c:v>-0.41803998534736958</c:v>
                </c:pt>
                <c:pt idx="303">
                  <c:v>-0.42539089587701873</c:v>
                </c:pt>
                <c:pt idx="304">
                  <c:v>-0.4324315781566872</c:v>
                </c:pt>
                <c:pt idx="305">
                  <c:v>-0.43888223813813548</c:v>
                </c:pt>
                <c:pt idx="306">
                  <c:v>-0.44496758912587797</c:v>
                </c:pt>
                <c:pt idx="307">
                  <c:v>-0.4504021958362403</c:v>
                </c:pt>
                <c:pt idx="308">
                  <c:v>-0.45542002773008333</c:v>
                </c:pt>
                <c:pt idx="309">
                  <c:v>-0.45999978042991385</c:v>
                </c:pt>
                <c:pt idx="310">
                  <c:v>-0.46412076042185985</c:v>
                </c:pt>
                <c:pt idx="311">
                  <c:v>-0.46749050037980222</c:v>
                </c:pt>
                <c:pt idx="312">
                  <c:v>-0.47035875724106985</c:v>
                </c:pt>
                <c:pt idx="313">
                  <c:v>-0.47270809410842846</c:v>
                </c:pt>
                <c:pt idx="314">
                  <c:v>-0.47452206727891239</c:v>
                </c:pt>
                <c:pt idx="315">
                  <c:v>-0.47578530541182795</c:v>
                </c:pt>
                <c:pt idx="316">
                  <c:v>-0.47648358616055347</c:v>
                </c:pt>
                <c:pt idx="317">
                  <c:v>-0.47632628837258045</c:v>
                </c:pt>
                <c:pt idx="318">
                  <c:v>-0.47585722167501676</c:v>
                </c:pt>
                <c:pt idx="319">
                  <c:v>-0.47478849348834351</c:v>
                </c:pt>
                <c:pt idx="320">
                  <c:v>-0.473111183626231</c:v>
                </c:pt>
                <c:pt idx="321">
                  <c:v>-0.47054359957225161</c:v>
                </c:pt>
                <c:pt idx="322">
                  <c:v>-0.46763003185855267</c:v>
                </c:pt>
                <c:pt idx="323">
                  <c:v>-0.4643610554639383</c:v>
                </c:pt>
                <c:pt idx="324">
                  <c:v>-0.46019055323200297</c:v>
                </c:pt>
                <c:pt idx="325">
                  <c:v>-0.4553900260953388</c:v>
                </c:pt>
                <c:pt idx="326">
                  <c:v>-0.45022236362249962</c:v>
                </c:pt>
                <c:pt idx="327">
                  <c:v>-0.44416187339625729</c:v>
                </c:pt>
                <c:pt idx="328">
                  <c:v>-0.43773303028538779</c:v>
                </c:pt>
                <c:pt idx="329">
                  <c:v>-0.43067830609353724</c:v>
                </c:pt>
                <c:pt idx="330">
                  <c:v>-0.42300418478026819</c:v>
                </c:pt>
                <c:pt idx="331">
                  <c:v>-0.41496062391599392</c:v>
                </c:pt>
                <c:pt idx="332">
                  <c:v>-0.40630568519932625</c:v>
                </c:pt>
                <c:pt idx="333">
                  <c:v>-0.39705006595121012</c:v>
                </c:pt>
                <c:pt idx="334">
                  <c:v>-0.38720621420213253</c:v>
                </c:pt>
                <c:pt idx="335">
                  <c:v>-0.37678830632948396</c:v>
                </c:pt>
                <c:pt idx="336">
                  <c:v>-0.36602542700587054</c:v>
                </c:pt>
                <c:pt idx="337">
                  <c:v>-0.35470859918516556</c:v>
                </c:pt>
                <c:pt idx="338">
                  <c:v>-0.34305588358505601</c:v>
                </c:pt>
                <c:pt idx="339">
                  <c:v>-0.3306802569414361</c:v>
                </c:pt>
                <c:pt idx="340">
                  <c:v>-0.31799510792597002</c:v>
                </c:pt>
                <c:pt idx="341">
                  <c:v>-0.30500033852367914</c:v>
                </c:pt>
                <c:pt idx="342">
                  <c:v>-0.29135623570382407</c:v>
                </c:pt>
                <c:pt idx="343">
                  <c:v>-0.27743474067851881</c:v>
                </c:pt>
                <c:pt idx="344">
                  <c:v>-0.26323711820859502</c:v>
                </c:pt>
                <c:pt idx="345">
                  <c:v>-0.24847501923597387</c:v>
                </c:pt>
                <c:pt idx="346">
                  <c:v>-0.23347432517730238</c:v>
                </c:pt>
                <c:pt idx="347">
                  <c:v>-0.21823752853522077</c:v>
                </c:pt>
                <c:pt idx="348">
                  <c:v>-0.20253107215476204</c:v>
                </c:pt>
                <c:pt idx="349">
                  <c:v>-0.18673941595645829</c:v>
                </c:pt>
                <c:pt idx="350">
                  <c:v>-0.17053977318428401</c:v>
                </c:pt>
                <c:pt idx="351">
                  <c:v>-0.15417224347312503</c:v>
                </c:pt>
                <c:pt idx="352">
                  <c:v>-0.13756067704556749</c:v>
                </c:pt>
                <c:pt idx="353">
                  <c:v>-0.12080884209053654</c:v>
                </c:pt>
                <c:pt idx="354">
                  <c:v>-0.10386064515686066</c:v>
                </c:pt>
                <c:pt idx="355">
                  <c:v>-8.6750424494777212E-2</c:v>
                </c:pt>
                <c:pt idx="356">
                  <c:v>-6.9553544786381358E-2</c:v>
                </c:pt>
                <c:pt idx="357">
                  <c:v>-5.224455252277483E-2</c:v>
                </c:pt>
                <c:pt idx="358">
                  <c:v>-3.4879167767916018E-2</c:v>
                </c:pt>
                <c:pt idx="359">
                  <c:v>-1.7442240421657738E-2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DD01-44AC-ABE6-90303A28AC57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DD01-44AC-ABE6-90303A28AC57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DD01-44AC-ABE6-90303A28AC57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DD01-44AC-ABE6-90303A28AC57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DD01-44AC-ABE6-90303A28AC57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-0.50017685272867118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6.1279089830158787E-17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DD01-44AC-ABE6-90303A28A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{542641DD-E6F5-4362-B11B-BBB8D6C2F5AC}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C7-445C-8440-BAC768BB592B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{3E4D3BA8-D6A2-47D7-AC95-AA34D3EBCFF5}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6C7-445C-8440-BAC768BB592B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{51C19EC0-D344-4E0B-929F-E4BBC6C8F066}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6C7-445C-8440-BAC768BB592B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{CCE272E7-3D79-4453-AC94-CB6EE4A86C1B}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6C7-445C-8440-BAC768BB592B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{3A2A7A75-916F-4A03-9BC3-0863DC529086}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6C7-445C-8440-BAC768BB592B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{196D416E-0E67-415E-8C6E-824C6ACE7AE9}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6C7-445C-8440-BAC768BB592B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{0F32E8F1-7603-4D47-B0CC-A304B9C3C58A}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6C7-445C-8440-BAC768BB592B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{16358E13-0F25-4D8C-8DA5-345A20CA54AB}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6C7-445C-8440-BAC768BB592B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6C7-445C-8440-BAC768BB592B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6C7-445C-8440-BAC768BB592B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6C7-445C-8440-BAC768BB592B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6C7-445C-8440-BAC768BB592B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6C7-445C-8440-BAC768BB592B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6C7-445C-8440-BAC768BB592B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6C7-445C-8440-BAC768BB592B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6C7-445C-8440-BAC768BB592B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6C7-445C-8440-BAC768BB592B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6C7-445C-8440-BAC768BB592B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6C7-445C-8440-BAC768BB592B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6C7-445C-8440-BAC768BB592B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6C7-445C-8440-BAC768BB59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76C7-445C-8440-BAC768BB592B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76C7-445C-8440-BAC768BB592B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76C7-445C-8440-BAC768BB592B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76C7-445C-8440-BAC768BB592B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76C7-445C-8440-BAC768BB592B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76C7-445C-8440-BAC768BB592B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76C7-445C-8440-BAC768BB592B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76C7-445C-8440-BAC768BB592B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76C7-445C-8440-BAC768BB592B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76C7-445C-8440-BAC768BB592B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76C7-445C-8440-BAC768BB592B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76C7-445C-8440-BAC768BB592B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76C7-445C-8440-BAC768BB592B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76C7-445C-8440-BAC768BB592B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76C7-445C-8440-BAC768BB592B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76C7-445C-8440-BAC768BB592B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76C7-445C-8440-BAC768BB592B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76C7-445C-8440-BAC768BB592B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76C7-445C-8440-BAC768BB592B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76C7-445C-8440-BAC768BB592B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76C7-445C-8440-BAC768BB592B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76C7-445C-8440-BAC768BB592B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76C7-445C-8440-BAC768BB592B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76C7-445C-8440-BAC768BB592B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76C7-445C-8440-BAC768BB592B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76C7-445C-8440-BAC768BB592B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76C7-445C-8440-BAC768BB592B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76C7-445C-8440-BAC768BB592B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76C7-445C-8440-BAC768BB592B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76C7-445C-8440-BAC768BB592B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76C7-445C-8440-BAC768BB592B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76C7-445C-8440-BAC768BB592B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76C7-445C-8440-BAC768BB592B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1.2597965965184664E-3</c:v>
                </c:pt>
                <c:pt idx="1">
                  <c:v>0.55378499409760407</c:v>
                </c:pt>
                <c:pt idx="2">
                  <c:v>0.76486612007451238</c:v>
                </c:pt>
                <c:pt idx="3">
                  <c:v>0.8971048661254819</c:v>
                </c:pt>
                <c:pt idx="4">
                  <c:v>0.97174774466752123</c:v>
                </c:pt>
                <c:pt idx="5">
                  <c:v>0.99619469809174555</c:v>
                </c:pt>
                <c:pt idx="6">
                  <c:v>0.97161083741437027</c:v>
                </c:pt>
                <c:pt idx="7">
                  <c:v>0.89946706428400425</c:v>
                </c:pt>
                <c:pt idx="8">
                  <c:v>0.7762075975388133</c:v>
                </c:pt>
                <c:pt idx="9">
                  <c:v>0.58941021257835813</c:v>
                </c:pt>
                <c:pt idx="10">
                  <c:v>0.28501067695098053</c:v>
                </c:pt>
                <c:pt idx="11">
                  <c:v>0.45649804306879921</c:v>
                </c:pt>
                <c:pt idx="12">
                  <c:v>0.67289347240857655</c:v>
                </c:pt>
                <c:pt idx="13">
                  <c:v>0.80627407116897043</c:v>
                </c:pt>
                <c:pt idx="14">
                  <c:v>0.88392643820774419</c:v>
                </c:pt>
                <c:pt idx="15">
                  <c:v>0.91551018709277521</c:v>
                </c:pt>
                <c:pt idx="16">
                  <c:v>0.90421434052411032</c:v>
                </c:pt>
                <c:pt idx="17">
                  <c:v>0.85309721104468361</c:v>
                </c:pt>
                <c:pt idx="18">
                  <c:v>0.76171812236427749</c:v>
                </c:pt>
                <c:pt idx="19">
                  <c:v>0.62700331765033435</c:v>
                </c:pt>
                <c:pt idx="20">
                  <c:v>0.43648775040193816</c:v>
                </c:pt>
                <c:pt idx="21">
                  <c:v>0.28094140897726455</c:v>
                </c:pt>
                <c:pt idx="22">
                  <c:v>0.48730256475640299</c:v>
                </c:pt>
                <c:pt idx="23">
                  <c:v>0.63066198624887249</c:v>
                </c:pt>
                <c:pt idx="24">
                  <c:v>0.72025416126652109</c:v>
                </c:pt>
                <c:pt idx="25">
                  <c:v>0.76942921235214223</c:v>
                </c:pt>
                <c:pt idx="26">
                  <c:v>0.7833221275026373</c:v>
                </c:pt>
                <c:pt idx="27">
                  <c:v>0.76619787414074403</c:v>
                </c:pt>
                <c:pt idx="28">
                  <c:v>0.72047760922586368</c:v>
                </c:pt>
                <c:pt idx="29">
                  <c:v>0.64788589611927982</c:v>
                </c:pt>
                <c:pt idx="30">
                  <c:v>0.54781429121548175</c:v>
                </c:pt>
                <c:pt idx="31">
                  <c:v>0.41885835812683575</c:v>
                </c:pt>
                <c:pt idx="32">
                  <c:v>0.27818640174153403</c:v>
                </c:pt>
                <c:pt idx="33">
                  <c:v>0.33227296364019376</c:v>
                </c:pt>
                <c:pt idx="34">
                  <c:v>0.44547460245600246</c:v>
                </c:pt>
                <c:pt idx="35">
                  <c:v>0.5224081516847483</c:v>
                </c:pt>
                <c:pt idx="36">
                  <c:v>0.56867274570262238</c:v>
                </c:pt>
                <c:pt idx="37">
                  <c:v>0.59056639912401632</c:v>
                </c:pt>
                <c:pt idx="38">
                  <c:v>0.59160462493834853</c:v>
                </c:pt>
                <c:pt idx="39">
                  <c:v>0.57434079067767019</c:v>
                </c:pt>
                <c:pt idx="40">
                  <c:v>0.54129770573155933</c:v>
                </c:pt>
                <c:pt idx="41">
                  <c:v>0.49438534330331002</c:v>
                </c:pt>
                <c:pt idx="42">
                  <c:v>0.43528488683750205</c:v>
                </c:pt>
                <c:pt idx="43">
                  <c:v>0.36495460964214682</c:v>
                </c:pt>
                <c:pt idx="44">
                  <c:v>0.28582679704760422</c:v>
                </c:pt>
                <c:pt idx="45">
                  <c:v>0.21453182149488217</c:v>
                </c:pt>
                <c:pt idx="46">
                  <c:v>0.2195287926521037</c:v>
                </c:pt>
                <c:pt idx="47">
                  <c:v>0.26910116837681958</c:v>
                </c:pt>
                <c:pt idx="48">
                  <c:v>0.30792740312637795</c:v>
                </c:pt>
                <c:pt idx="49">
                  <c:v>0.33199191363442332</c:v>
                </c:pt>
                <c:pt idx="50">
                  <c:v>0.34358862897204989</c:v>
                </c:pt>
                <c:pt idx="51">
                  <c:v>0.34472373626355046</c:v>
                </c:pt>
                <c:pt idx="52">
                  <c:v>0.3376350021263565</c:v>
                </c:pt>
                <c:pt idx="53">
                  <c:v>0.32375602571846718</c:v>
                </c:pt>
                <c:pt idx="54">
                  <c:v>0.30463396474972226</c:v>
                </c:pt>
                <c:pt idx="55">
                  <c:v>0.28126208507635247</c:v>
                </c:pt>
                <c:pt idx="56">
                  <c:v>0.25479872243389257</c:v>
                </c:pt>
                <c:pt idx="57">
                  <c:v>0.22647252106254634</c:v>
                </c:pt>
                <c:pt idx="58">
                  <c:v>0.19702932258959427</c:v>
                </c:pt>
                <c:pt idx="59">
                  <c:v>0.16738091982286613</c:v>
                </c:pt>
                <c:pt idx="60">
                  <c:v>0.13843562875879462</c:v>
                </c:pt>
                <c:pt idx="61">
                  <c:v>0.11159179484995367</c:v>
                </c:pt>
                <c:pt idx="62">
                  <c:v>9.0046261174514294E-2</c:v>
                </c:pt>
                <c:pt idx="63">
                  <c:v>7.9418423945310929E-2</c:v>
                </c:pt>
                <c:pt idx="64">
                  <c:v>7.9507035174997034E-2</c:v>
                </c:pt>
                <c:pt idx="65">
                  <c:v>8.287442959912053E-2</c:v>
                </c:pt>
                <c:pt idx="66">
                  <c:v>8.5586376288263225E-2</c:v>
                </c:pt>
                <c:pt idx="67">
                  <c:v>8.7151395828328163E-2</c:v>
                </c:pt>
                <c:pt idx="68">
                  <c:v>8.8156096083927521E-2</c:v>
                </c:pt>
                <c:pt idx="69">
                  <c:v>8.9030690409483332E-2</c:v>
                </c:pt>
                <c:pt idx="70">
                  <c:v>8.9962426483942579E-2</c:v>
                </c:pt>
                <c:pt idx="71">
                  <c:v>9.0878780457502126E-2</c:v>
                </c:pt>
                <c:pt idx="72">
                  <c:v>9.1487336387728171E-2</c:v>
                </c:pt>
                <c:pt idx="73">
                  <c:v>9.1592477432633601E-2</c:v>
                </c:pt>
                <c:pt idx="74">
                  <c:v>9.0946080768623511E-2</c:v>
                </c:pt>
                <c:pt idx="75">
                  <c:v>8.9523940744995575E-2</c:v>
                </c:pt>
                <c:pt idx="76">
                  <c:v>8.7213694646841533E-2</c:v>
                </c:pt>
                <c:pt idx="77">
                  <c:v>8.4127830443786494E-2</c:v>
                </c:pt>
                <c:pt idx="78">
                  <c:v>8.0240802701529626E-2</c:v>
                </c:pt>
                <c:pt idx="79">
                  <c:v>7.5684779096752475E-2</c:v>
                </c:pt>
                <c:pt idx="80">
                  <c:v>7.0502080224081776E-2</c:v>
                </c:pt>
                <c:pt idx="81">
                  <c:v>6.4784012262041696E-2</c:v>
                </c:pt>
                <c:pt idx="82">
                  <c:v>5.8651915913320911E-2</c:v>
                </c:pt>
                <c:pt idx="83">
                  <c:v>5.211318535903417E-2</c:v>
                </c:pt>
                <c:pt idx="84">
                  <c:v>4.5274619945005264E-2</c:v>
                </c:pt>
                <c:pt idx="85">
                  <c:v>3.8170179775253971E-2</c:v>
                </c:pt>
                <c:pt idx="86">
                  <c:v>3.0854219513075796E-2</c:v>
                </c:pt>
                <c:pt idx="87">
                  <c:v>2.3352100964736635E-2</c:v>
                </c:pt>
                <c:pt idx="88">
                  <c:v>1.5699566453372029E-2</c:v>
                </c:pt>
                <c:pt idx="89">
                  <c:v>7.915284210798278E-3</c:v>
                </c:pt>
                <c:pt idx="90">
                  <c:v>2.7977346116658155E-17</c:v>
                </c:pt>
                <c:pt idx="91">
                  <c:v>-8.0267495563736257E-3</c:v>
                </c:pt>
                <c:pt idx="92">
                  <c:v>-1.6163676794123939E-2</c:v>
                </c:pt>
                <c:pt idx="93">
                  <c:v>-2.4395218213565609E-2</c:v>
                </c:pt>
                <c:pt idx="94">
                  <c:v>-3.2705407273111248E-2</c:v>
                </c:pt>
                <c:pt idx="95">
                  <c:v>-4.1101867150625027E-2</c:v>
                </c:pt>
                <c:pt idx="96">
                  <c:v>-4.9553867835115936E-2</c:v>
                </c:pt>
                <c:pt idx="97">
                  <c:v>-5.8044605463426983E-2</c:v>
                </c:pt>
                <c:pt idx="98">
                  <c:v>-6.6479530878068155E-2</c:v>
                </c:pt>
                <c:pt idx="99">
                  <c:v>-7.4899217994232686E-2</c:v>
                </c:pt>
                <c:pt idx="100">
                  <c:v>-8.3189424900793438E-2</c:v>
                </c:pt>
                <c:pt idx="101">
                  <c:v>-9.1304175067557766E-2</c:v>
                </c:pt>
                <c:pt idx="102">
                  <c:v>-9.9083046773053879E-2</c:v>
                </c:pt>
                <c:pt idx="103">
                  <c:v>-0.10651847145565983</c:v>
                </c:pt>
                <c:pt idx="104">
                  <c:v>-0.11349148272382693</c:v>
                </c:pt>
                <c:pt idx="105">
                  <c:v>-0.11980202928861296</c:v>
                </c:pt>
                <c:pt idx="106">
                  <c:v>-0.12530300030480185</c:v>
                </c:pt>
                <c:pt idx="107">
                  <c:v>-0.12992412068138254</c:v>
                </c:pt>
                <c:pt idx="108">
                  <c:v>-0.13337803412040108</c:v>
                </c:pt>
                <c:pt idx="109">
                  <c:v>-0.13553603221553942</c:v>
                </c:pt>
                <c:pt idx="110">
                  <c:v>-0.13621744722107501</c:v>
                </c:pt>
                <c:pt idx="111">
                  <c:v>-0.13512120744423062</c:v>
                </c:pt>
                <c:pt idx="112">
                  <c:v>-0.13208972211290271</c:v>
                </c:pt>
                <c:pt idx="113">
                  <c:v>-0.12676094723883863</c:v>
                </c:pt>
                <c:pt idx="114">
                  <c:v>-0.11909237876027255</c:v>
                </c:pt>
                <c:pt idx="115">
                  <c:v>-0.10923611262593313</c:v>
                </c:pt>
                <c:pt idx="116">
                  <c:v>-9.8635680819584182E-2</c:v>
                </c:pt>
                <c:pt idx="117">
                  <c:v>-9.246285637423865E-2</c:v>
                </c:pt>
                <c:pt idx="118">
                  <c:v>-9.8327779124245701E-2</c:v>
                </c:pt>
                <c:pt idx="119">
                  <c:v>-0.11428975757029312</c:v>
                </c:pt>
                <c:pt idx="120">
                  <c:v>-0.13321299107147772</c:v>
                </c:pt>
                <c:pt idx="121">
                  <c:v>-0.1515959000305028</c:v>
                </c:pt>
                <c:pt idx="122">
                  <c:v>-0.1683477720273103</c:v>
                </c:pt>
                <c:pt idx="123">
                  <c:v>-0.18276504043405742</c:v>
                </c:pt>
                <c:pt idx="124">
                  <c:v>-0.19477858720476002</c:v>
                </c:pt>
                <c:pt idx="125">
                  <c:v>-0.20378610111414158</c:v>
                </c:pt>
                <c:pt idx="126">
                  <c:v>-0.20968786318976343</c:v>
                </c:pt>
                <c:pt idx="127">
                  <c:v>-0.21208188966422525</c:v>
                </c:pt>
                <c:pt idx="128">
                  <c:v>-0.21073178208102744</c:v>
                </c:pt>
                <c:pt idx="129">
                  <c:v>-0.20523750088614121</c:v>
                </c:pt>
                <c:pt idx="130">
                  <c:v>-0.1953589735119125</c:v>
                </c:pt>
                <c:pt idx="131">
                  <c:v>-0.18048339030690186</c:v>
                </c:pt>
                <c:pt idx="132">
                  <c:v>-0.1602430957999938</c:v>
                </c:pt>
                <c:pt idx="133">
                  <c:v>-0.13412843987253478</c:v>
                </c:pt>
                <c:pt idx="134">
                  <c:v>-0.10492456587636213</c:v>
                </c:pt>
                <c:pt idx="135">
                  <c:v>-9.8323609809469595E-2</c:v>
                </c:pt>
                <c:pt idx="136">
                  <c:v>-0.12583706764085367</c:v>
                </c:pt>
                <c:pt idx="137">
                  <c:v>-0.15443193123657423</c:v>
                </c:pt>
                <c:pt idx="138">
                  <c:v>-0.17703716238288533</c:v>
                </c:pt>
                <c:pt idx="139">
                  <c:v>-0.1936012649207727</c:v>
                </c:pt>
                <c:pt idx="140">
                  <c:v>-0.20409414312312713</c:v>
                </c:pt>
                <c:pt idx="141">
                  <c:v>-0.20862618642832184</c:v>
                </c:pt>
                <c:pt idx="142">
                  <c:v>-0.20739327526076562</c:v>
                </c:pt>
                <c:pt idx="143">
                  <c:v>-0.19991659464878106</c:v>
                </c:pt>
                <c:pt idx="144">
                  <c:v>-0.18621672239206633</c:v>
                </c:pt>
                <c:pt idx="145">
                  <c:v>-0.16567175031024778</c:v>
                </c:pt>
                <c:pt idx="146">
                  <c:v>-0.1371374014965101</c:v>
                </c:pt>
                <c:pt idx="147">
                  <c:v>-9.9409645225892976E-2</c:v>
                </c:pt>
                <c:pt idx="148">
                  <c:v>-8.1168639623504804E-2</c:v>
                </c:pt>
                <c:pt idx="149">
                  <c:v>-0.11946772883915868</c:v>
                </c:pt>
                <c:pt idx="150">
                  <c:v>-0.15318388525012747</c:v>
                </c:pt>
                <c:pt idx="151">
                  <c:v>-0.17823494212641169</c:v>
                </c:pt>
                <c:pt idx="152">
                  <c:v>-0.19579462387619387</c:v>
                </c:pt>
                <c:pt idx="153">
                  <c:v>-0.20616710259133281</c:v>
                </c:pt>
                <c:pt idx="154">
                  <c:v>-0.20942825302268933</c:v>
                </c:pt>
                <c:pt idx="155">
                  <c:v>-0.20511541318784471</c:v>
                </c:pt>
                <c:pt idx="156">
                  <c:v>-0.19200626583545086</c:v>
                </c:pt>
                <c:pt idx="157">
                  <c:v>-0.16841680708232634</c:v>
                </c:pt>
                <c:pt idx="158">
                  <c:v>-0.1306648644330041</c:v>
                </c:pt>
                <c:pt idx="159">
                  <c:v>-7.572744965418754E-2</c:v>
                </c:pt>
                <c:pt idx="160">
                  <c:v>-0.11848032437456579</c:v>
                </c:pt>
                <c:pt idx="161">
                  <c:v>-0.17138807968762199</c:v>
                </c:pt>
                <c:pt idx="162">
                  <c:v>-0.21003942062934655</c:v>
                </c:pt>
                <c:pt idx="163">
                  <c:v>-0.23730167030749588</c:v>
                </c:pt>
                <c:pt idx="164">
                  <c:v>-0.25372859404807291</c:v>
                </c:pt>
                <c:pt idx="165">
                  <c:v>-0.25900246843045205</c:v>
                </c:pt>
                <c:pt idx="166">
                  <c:v>-0.25226244186462893</c:v>
                </c:pt>
                <c:pt idx="167">
                  <c:v>-0.23198604699659583</c:v>
                </c:pt>
                <c:pt idx="168">
                  <c:v>-0.19508107311855474</c:v>
                </c:pt>
                <c:pt idx="169">
                  <c:v>-0.13335134189708406</c:v>
                </c:pt>
                <c:pt idx="170">
                  <c:v>-8.3792114396848388E-2</c:v>
                </c:pt>
                <c:pt idx="171">
                  <c:v>-0.17439869303028366</c:v>
                </c:pt>
                <c:pt idx="172">
                  <c:v>-0.23101169061059623</c:v>
                </c:pt>
                <c:pt idx="173">
                  <c:v>-0.26910315173783861</c:v>
                </c:pt>
                <c:pt idx="174">
                  <c:v>-0.29204533193721405</c:v>
                </c:pt>
                <c:pt idx="175">
                  <c:v>-0.30030834071698814</c:v>
                </c:pt>
                <c:pt idx="176">
                  <c:v>-0.29396458298531841</c:v>
                </c:pt>
                <c:pt idx="177">
                  <c:v>-0.27201752228156573</c:v>
                </c:pt>
                <c:pt idx="178">
                  <c:v>-0.23232622840125652</c:v>
                </c:pt>
                <c:pt idx="179">
                  <c:v>-0.16840698525200576</c:v>
                </c:pt>
                <c:pt idx="180">
                  <c:v>-1.2597965965184664E-3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9.6663530282462707E-3</c:v>
                </c:pt>
                <c:pt idx="2">
                  <c:v>2.6709713471169485E-2</c:v>
                </c:pt>
                <c:pt idx="3">
                  <c:v>4.7015273817646488E-2</c:v>
                </c:pt>
                <c:pt idx="4">
                  <c:v>6.795122179789613E-2</c:v>
                </c:pt>
                <c:pt idx="5">
                  <c:v>8.7155742747658166E-2</c:v>
                </c:pt>
                <c:pt idx="6">
                  <c:v>0.10212041404228089</c:v>
                </c:pt>
                <c:pt idx="7">
                  <c:v>0.11044066853473612</c:v>
                </c:pt>
                <c:pt idx="8">
                  <c:v>0.10908886366044274</c:v>
                </c:pt>
                <c:pt idx="9">
                  <c:v>9.3353406640789213E-2</c:v>
                </c:pt>
                <c:pt idx="10">
                  <c:v>5.0255072136442085E-2</c:v>
                </c:pt>
                <c:pt idx="11">
                  <c:v>8.8734230732476702E-2</c:v>
                </c:pt>
                <c:pt idx="12">
                  <c:v>0.14302792286536892</c:v>
                </c:pt>
                <c:pt idx="13">
                  <c:v>0.18614303636222373</c:v>
                </c:pt>
                <c:pt idx="14">
                  <c:v>0.22038761349862304</c:v>
                </c:pt>
                <c:pt idx="15">
                  <c:v>0.24531021529397515</c:v>
                </c:pt>
                <c:pt idx="16">
                  <c:v>0.25927928988223209</c:v>
                </c:pt>
                <c:pt idx="17">
                  <c:v>0.26081799168317377</c:v>
                </c:pt>
                <c:pt idx="18">
                  <c:v>0.2474972209337008</c:v>
                </c:pt>
                <c:pt idx="19">
                  <c:v>0.21589455589124149</c:v>
                </c:pt>
                <c:pt idx="20">
                  <c:v>0.15886854876812107</c:v>
                </c:pt>
                <c:pt idx="21">
                  <c:v>0.10784330285854775</c:v>
                </c:pt>
                <c:pt idx="22">
                  <c:v>0.19688301607832159</c:v>
                </c:pt>
                <c:pt idx="23">
                  <c:v>0.26770013070337439</c:v>
                </c:pt>
                <c:pt idx="24">
                  <c:v>0.32067781330869555</c:v>
                </c:pt>
                <c:pt idx="25">
                  <c:v>0.35879073412797258</c:v>
                </c:pt>
                <c:pt idx="26">
                  <c:v>0.382051728927779</c:v>
                </c:pt>
                <c:pt idx="27">
                  <c:v>0.39039731622323831</c:v>
                </c:pt>
                <c:pt idx="28">
                  <c:v>0.38308474012630495</c:v>
                </c:pt>
                <c:pt idx="29">
                  <c:v>0.35912901652750523</c:v>
                </c:pt>
                <c:pt idx="30">
                  <c:v>0.31628072849918237</c:v>
                </c:pt>
                <c:pt idx="31">
                  <c:v>0.25167549234895809</c:v>
                </c:pt>
                <c:pt idx="32">
                  <c:v>0.1738301565662202</c:v>
                </c:pt>
                <c:pt idx="33">
                  <c:v>0.21578058560218219</c:v>
                </c:pt>
                <c:pt idx="34">
                  <c:v>0.3004764133935679</c:v>
                </c:pt>
                <c:pt idx="35">
                  <c:v>0.36579412583186227</c:v>
                </c:pt>
                <c:pt idx="36">
                  <c:v>0.41316493427053297</c:v>
                </c:pt>
                <c:pt idx="37">
                  <c:v>0.44502370191452573</c:v>
                </c:pt>
                <c:pt idx="38">
                  <c:v>0.46221219003922925</c:v>
                </c:pt>
                <c:pt idx="39">
                  <c:v>0.46509200190337302</c:v>
                </c:pt>
                <c:pt idx="40">
                  <c:v>0.45420270523645923</c:v>
                </c:pt>
                <c:pt idx="41">
                  <c:v>0.42976262230428969</c:v>
                </c:pt>
                <c:pt idx="42">
                  <c:v>0.39193227253021445</c:v>
                </c:pt>
                <c:pt idx="43">
                  <c:v>0.34032567924678325</c:v>
                </c:pt>
                <c:pt idx="44">
                  <c:v>0.27601972944793113</c:v>
                </c:pt>
                <c:pt idx="45">
                  <c:v>0.21453182149488215</c:v>
                </c:pt>
                <c:pt idx="46">
                  <c:v>0.22732871954109782</c:v>
                </c:pt>
                <c:pt idx="47">
                  <c:v>0.28857567279838492</c:v>
                </c:pt>
                <c:pt idx="48">
                  <c:v>0.34198802757100927</c:v>
                </c:pt>
                <c:pt idx="49">
                  <c:v>0.38191300889788654</c:v>
                </c:pt>
                <c:pt idx="50">
                  <c:v>0.4094729829519595</c:v>
                </c:pt>
                <c:pt idx="51">
                  <c:v>0.42569836170199743</c:v>
                </c:pt>
                <c:pt idx="52">
                  <c:v>0.4321530957071224</c:v>
                </c:pt>
                <c:pt idx="53">
                  <c:v>0.42963875739809609</c:v>
                </c:pt>
                <c:pt idx="54">
                  <c:v>0.41929268144297049</c:v>
                </c:pt>
                <c:pt idx="55">
                  <c:v>0.40168388617392381</c:v>
                </c:pt>
                <c:pt idx="56">
                  <c:v>0.37775464070740067</c:v>
                </c:pt>
                <c:pt idx="57">
                  <c:v>0.34873710045097528</c:v>
                </c:pt>
                <c:pt idx="58">
                  <c:v>0.31531282817369555</c:v>
                </c:pt>
                <c:pt idx="59">
                  <c:v>0.27856863059815323</c:v>
                </c:pt>
                <c:pt idx="60">
                  <c:v>0.23977754258797546</c:v>
                </c:pt>
                <c:pt idx="61">
                  <c:v>0.20131692700576814</c:v>
                </c:pt>
                <c:pt idx="62">
                  <c:v>0.16935238649639686</c:v>
                </c:pt>
                <c:pt idx="63">
                  <c:v>0.15586743316572901</c:v>
                </c:pt>
                <c:pt idx="64">
                  <c:v>0.16301357965187666</c:v>
                </c:pt>
                <c:pt idx="65">
                  <c:v>0.17772478780859619</c:v>
                </c:pt>
                <c:pt idx="66">
                  <c:v>0.19223014848864303</c:v>
                </c:pt>
                <c:pt idx="67">
                  <c:v>0.20531582204700927</c:v>
                </c:pt>
                <c:pt idx="68">
                  <c:v>0.21819399446583287</c:v>
                </c:pt>
                <c:pt idx="69">
                  <c:v>0.23193287800788426</c:v>
                </c:pt>
                <c:pt idx="70">
                  <c:v>0.24716973536397863</c:v>
                </c:pt>
                <c:pt idx="71">
                  <c:v>0.26393114275459056</c:v>
                </c:pt>
                <c:pt idx="72">
                  <c:v>0.28156906906052548</c:v>
                </c:pt>
                <c:pt idx="73">
                  <c:v>0.29958549464397916</c:v>
                </c:pt>
                <c:pt idx="74">
                  <c:v>0.31716667568321955</c:v>
                </c:pt>
                <c:pt idx="75">
                  <c:v>0.33410789535410912</c:v>
                </c:pt>
                <c:pt idx="76">
                  <c:v>0.34979502363276926</c:v>
                </c:pt>
                <c:pt idx="77">
                  <c:v>0.36439766792312944</c:v>
                </c:pt>
                <c:pt idx="78">
                  <c:v>0.37750329639833613</c:v>
                </c:pt>
                <c:pt idx="79">
                  <c:v>0.38936443425002354</c:v>
                </c:pt>
                <c:pt idx="80">
                  <c:v>0.39983716582006407</c:v>
                </c:pt>
                <c:pt idx="81">
                  <c:v>0.40903015554619221</c:v>
                </c:pt>
                <c:pt idx="82">
                  <c:v>0.41733006664946815</c:v>
                </c:pt>
                <c:pt idx="83">
                  <c:v>0.42442783502922782</c:v>
                </c:pt>
                <c:pt idx="84">
                  <c:v>0.43075923468319499</c:v>
                </c:pt>
                <c:pt idx="85">
                  <c:v>0.43628715123695627</c:v>
                </c:pt>
                <c:pt idx="86">
                  <c:v>0.44123589586782619</c:v>
                </c:pt>
                <c:pt idx="87">
                  <c:v>0.44558463045376839</c:v>
                </c:pt>
                <c:pt idx="88">
                  <c:v>0.44957676139072505</c:v>
                </c:pt>
                <c:pt idx="89">
                  <c:v>0.45346632873318704</c:v>
                </c:pt>
                <c:pt idx="90">
                  <c:v>0.45671764927042902</c:v>
                </c:pt>
                <c:pt idx="91">
                  <c:v>0.45985217410436119</c:v>
                </c:pt>
                <c:pt idx="92">
                  <c:v>0.46286714265971857</c:v>
                </c:pt>
                <c:pt idx="93">
                  <c:v>0.46548849326000208</c:v>
                </c:pt>
                <c:pt idx="94">
                  <c:v>0.46770911420260269</c:v>
                </c:pt>
                <c:pt idx="95">
                  <c:v>0.46979649127279205</c:v>
                </c:pt>
                <c:pt idx="96">
                  <c:v>0.47147355869967056</c:v>
                </c:pt>
                <c:pt idx="97">
                  <c:v>0.47273537516925662</c:v>
                </c:pt>
                <c:pt idx="98">
                  <c:v>0.47302644116811254</c:v>
                </c:pt>
                <c:pt idx="99">
                  <c:v>0.47289505105906304</c:v>
                </c:pt>
                <c:pt idx="100">
                  <c:v>0.4717906730243227</c:v>
                </c:pt>
                <c:pt idx="101">
                  <c:v>0.46971926051866064</c:v>
                </c:pt>
                <c:pt idx="102">
                  <c:v>0.4661490851873713</c:v>
                </c:pt>
                <c:pt idx="103">
                  <c:v>0.46138218927581598</c:v>
                </c:pt>
                <c:pt idx="104">
                  <c:v>0.45518947502743767</c:v>
                </c:pt>
                <c:pt idx="105">
                  <c:v>0.44710726015495811</c:v>
                </c:pt>
                <c:pt idx="106">
                  <c:v>0.43698349311956791</c:v>
                </c:pt>
                <c:pt idx="107">
                  <c:v>0.42496265033494973</c:v>
                </c:pt>
                <c:pt idx="108">
                  <c:v>0.41049537983315781</c:v>
                </c:pt>
                <c:pt idx="109">
                  <c:v>0.39362521907739034</c:v>
                </c:pt>
                <c:pt idx="110">
                  <c:v>0.3742543603756554</c:v>
                </c:pt>
                <c:pt idx="111">
                  <c:v>0.35200277992118789</c:v>
                </c:pt>
                <c:pt idx="112">
                  <c:v>0.32693353467305725</c:v>
                </c:pt>
                <c:pt idx="113">
                  <c:v>0.29863007744667786</c:v>
                </c:pt>
                <c:pt idx="114">
                  <c:v>0.26748586218730147</c:v>
                </c:pt>
                <c:pt idx="115">
                  <c:v>0.23425759949587527</c:v>
                </c:pt>
                <c:pt idx="116">
                  <c:v>0.20223311530118271</c:v>
                </c:pt>
                <c:pt idx="117">
                  <c:v>0.18146857328909469</c:v>
                </c:pt>
                <c:pt idx="118">
                  <c:v>0.18492765647769741</c:v>
                </c:pt>
                <c:pt idx="119">
                  <c:v>0.20618418059520258</c:v>
                </c:pt>
                <c:pt idx="120">
                  <c:v>0.23073166876401874</c:v>
                </c:pt>
                <c:pt idx="121">
                  <c:v>0.25229794602922606</c:v>
                </c:pt>
                <c:pt idx="122">
                  <c:v>0.26941275246243584</c:v>
                </c:pt>
                <c:pt idx="123">
                  <c:v>0.28143348237456056</c:v>
                </c:pt>
                <c:pt idx="124">
                  <c:v>0.28877113089183232</c:v>
                </c:pt>
                <c:pt idx="125">
                  <c:v>0.29103671410790827</c:v>
                </c:pt>
                <c:pt idx="126">
                  <c:v>0.28861058383662336</c:v>
                </c:pt>
                <c:pt idx="127">
                  <c:v>0.28144217343838118</c:v>
                </c:pt>
                <c:pt idx="128">
                  <c:v>0.26972438111174651</c:v>
                </c:pt>
                <c:pt idx="129">
                  <c:v>0.25344720625865597</c:v>
                </c:pt>
                <c:pt idx="130">
                  <c:v>0.2328197585283388</c:v>
                </c:pt>
                <c:pt idx="131">
                  <c:v>0.20762239023719856</c:v>
                </c:pt>
                <c:pt idx="132">
                  <c:v>0.17796798761044638</c:v>
                </c:pt>
                <c:pt idx="133">
                  <c:v>0.14383514204373338</c:v>
                </c:pt>
                <c:pt idx="134">
                  <c:v>0.10865256862628854</c:v>
                </c:pt>
                <c:pt idx="135">
                  <c:v>9.8323609809469623E-2</c:v>
                </c:pt>
                <c:pt idx="136">
                  <c:v>0.12151944367541086</c:v>
                </c:pt>
                <c:pt idx="137">
                  <c:v>0.14401010565947947</c:v>
                </c:pt>
                <c:pt idx="138">
                  <c:v>0.15940497700056344</c:v>
                </c:pt>
                <c:pt idx="139">
                  <c:v>0.16829501202007358</c:v>
                </c:pt>
                <c:pt idx="140">
                  <c:v>0.17125532022005904</c:v>
                </c:pt>
                <c:pt idx="141">
                  <c:v>0.16894215467601989</c:v>
                </c:pt>
                <c:pt idx="142">
                  <c:v>0.16203338499538739</c:v>
                </c:pt>
                <c:pt idx="143">
                  <c:v>0.15064795958034752</c:v>
                </c:pt>
                <c:pt idx="144">
                  <c:v>0.13529436824360438</c:v>
                </c:pt>
                <c:pt idx="145">
                  <c:v>0.11600460843563228</c:v>
                </c:pt>
                <c:pt idx="146">
                  <c:v>9.2500345287035421E-2</c:v>
                </c:pt>
                <c:pt idx="147">
                  <c:v>6.4557378446765581E-2</c:v>
                </c:pt>
                <c:pt idx="148">
                  <c:v>5.0719795236901205E-2</c:v>
                </c:pt>
                <c:pt idx="149">
                  <c:v>7.1783453504113651E-2</c:v>
                </c:pt>
                <c:pt idx="150">
                  <c:v>8.8440757384673815E-2</c:v>
                </c:pt>
                <c:pt idx="151">
                  <c:v>9.8797241705830458E-2</c:v>
                </c:pt>
                <c:pt idx="152">
                  <c:v>0.10410584818358402</c:v>
                </c:pt>
                <c:pt idx="153">
                  <c:v>0.10504738561881288</c:v>
                </c:pt>
                <c:pt idx="154">
                  <c:v>0.10214498396558243</c:v>
                </c:pt>
                <c:pt idx="155">
                  <c:v>9.5646887975118805E-2</c:v>
                </c:pt>
                <c:pt idx="156">
                  <c:v>8.5486697308919155E-2</c:v>
                </c:pt>
                <c:pt idx="157">
                  <c:v>7.148869323287893E-2</c:v>
                </c:pt>
                <c:pt idx="158">
                  <c:v>5.2792032026129095E-2</c:v>
                </c:pt>
                <c:pt idx="159">
                  <c:v>2.9069044387197724E-2</c:v>
                </c:pt>
                <c:pt idx="160">
                  <c:v>4.3123311418546383E-2</c:v>
                </c:pt>
                <c:pt idx="161">
                  <c:v>5.9013648425137823E-2</c:v>
                </c:pt>
                <c:pt idx="162">
                  <c:v>6.8245944747822945E-2</c:v>
                </c:pt>
                <c:pt idx="163">
                  <c:v>7.255040137438902E-2</c:v>
                </c:pt>
                <c:pt idx="164">
                  <c:v>7.2755503578354655E-2</c:v>
                </c:pt>
                <c:pt idx="165">
                  <c:v>6.9399502253607054E-2</c:v>
                </c:pt>
                <c:pt idx="166">
                  <c:v>6.2896090822451914E-2</c:v>
                </c:pt>
                <c:pt idx="167">
                  <c:v>5.3558199036474005E-2</c:v>
                </c:pt>
                <c:pt idx="168">
                  <c:v>4.1465762148978166E-2</c:v>
                </c:pt>
                <c:pt idx="169">
                  <c:v>2.5920875061884813E-2</c:v>
                </c:pt>
                <c:pt idx="170">
                  <c:v>1.4774810538774571E-2</c:v>
                </c:pt>
                <c:pt idx="171">
                  <c:v>2.7622039388932106E-2</c:v>
                </c:pt>
                <c:pt idx="172">
                  <c:v>3.246657582442377E-2</c:v>
                </c:pt>
                <c:pt idx="173">
                  <c:v>3.3041712323718234E-2</c:v>
                </c:pt>
                <c:pt idx="174">
                  <c:v>3.0695201276171601E-2</c:v>
                </c:pt>
                <c:pt idx="175">
                  <c:v>2.6273575375017122E-2</c:v>
                </c:pt>
                <c:pt idx="176">
                  <c:v>2.0556006112466888E-2</c:v>
                </c:pt>
                <c:pt idx="177">
                  <c:v>1.4255834268852035E-2</c:v>
                </c:pt>
                <c:pt idx="178">
                  <c:v>8.1130106688874527E-3</c:v>
                </c:pt>
                <c:pt idx="179">
                  <c:v>2.9395548619391295E-3</c:v>
                </c:pt>
                <c:pt idx="180">
                  <c:v>1.5434378537237374E-19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76C7-445C-8440-BAC768BB592B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76C7-445C-8440-BAC768BB592B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76C7-445C-8440-BAC768BB592B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76C7-445C-8440-BAC768BB592B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76C7-445C-8440-BAC768BB592B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0.97161083741437027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0.10212041404228089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76C7-445C-8440-BAC768BB5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{B52D2130-C142-4710-9726-83CCB038AF5E}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E9-49EE-A095-7E95CEE7FC2B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{281D83BA-7ABC-4C13-AF50-75BFE774B87C}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E9-49EE-A095-7E95CEE7FC2B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{89184A3B-406E-4622-9544-A35E372855AB}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AE9-49EE-A095-7E95CEE7FC2B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{0B231C02-9745-4BE5-BD61-BB0259823651}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AE9-49EE-A095-7E95CEE7FC2B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{032DA350-3AA4-4B54-B948-CE8AB7909D38}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AE9-49EE-A095-7E95CEE7FC2B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{44D02AB9-B788-4C9E-930D-709DB40DC5BE}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1AE9-49EE-A095-7E95CEE7FC2B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{F6E25A75-8DB8-48EE-BF98-F34864527DD4}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1AE9-49EE-A095-7E95CEE7FC2B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{AAE67BC6-1F58-4213-A09B-37959BEC2892}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1AE9-49EE-A095-7E95CEE7FC2B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1AE9-49EE-A095-7E95CEE7FC2B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AE9-49EE-A095-7E95CEE7FC2B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AE9-49EE-A095-7E95CEE7FC2B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AE9-49EE-A095-7E95CEE7FC2B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AE9-49EE-A095-7E95CEE7FC2B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AE9-49EE-A095-7E95CEE7FC2B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AE9-49EE-A095-7E95CEE7FC2B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AE9-49EE-A095-7E95CEE7FC2B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AE9-49EE-A095-7E95CEE7FC2B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AE9-49EE-A095-7E95CEE7FC2B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AE9-49EE-A095-7E95CEE7FC2B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AE9-49EE-A095-7E95CEE7FC2B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AE9-49EE-A095-7E95CEE7F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1AE9-49EE-A095-7E95CEE7FC2B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1AE9-49EE-A095-7E95CEE7FC2B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1AE9-49EE-A095-7E95CEE7FC2B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1AE9-49EE-A095-7E95CEE7FC2B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1AE9-49EE-A095-7E95CEE7FC2B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1AE9-49EE-A095-7E95CEE7FC2B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1AE9-49EE-A095-7E95CEE7FC2B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1AE9-49EE-A095-7E95CEE7FC2B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1AE9-49EE-A095-7E95CEE7FC2B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1AE9-49EE-A095-7E95CEE7FC2B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1AE9-49EE-A095-7E95CEE7FC2B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1AE9-49EE-A095-7E95CEE7FC2B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1AE9-49EE-A095-7E95CEE7FC2B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1AE9-49EE-A095-7E95CEE7FC2B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1AE9-49EE-A095-7E95CEE7FC2B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1AE9-49EE-A095-7E95CEE7FC2B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1AE9-49EE-A095-7E95CEE7FC2B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1AE9-49EE-A095-7E95CEE7FC2B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1AE9-49EE-A095-7E95CEE7FC2B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1AE9-49EE-A095-7E95CEE7FC2B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1AE9-49EE-A095-7E95CEE7FC2B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1AE9-49EE-A095-7E95CEE7FC2B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1AE9-49EE-A095-7E95CEE7FC2B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1AE9-49EE-A095-7E95CEE7FC2B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1AE9-49EE-A095-7E95CEE7FC2B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1AE9-49EE-A095-7E95CEE7FC2B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1AE9-49EE-A095-7E95CEE7FC2B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1AE9-49EE-A095-7E95CEE7FC2B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1AE9-49EE-A095-7E95CEE7FC2B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1AE9-49EE-A095-7E95CEE7FC2B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1AE9-49EE-A095-7E95CEE7FC2B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1AE9-49EE-A095-7E95CEE7FC2B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1AE9-49EE-A095-7E95CEE7FC2B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0.99926528451125018</c:v>
                </c:pt>
                <c:pt idx="2">
                  <c:v>0.99822687707842261</c:v>
                </c:pt>
                <c:pt idx="3">
                  <c:v>0.99630476273826352</c:v>
                </c:pt>
                <c:pt idx="4">
                  <c:v>0.99350358845750042</c:v>
                </c:pt>
                <c:pt idx="5">
                  <c:v>0.99040705736748269</c:v>
                </c:pt>
                <c:pt idx="6">
                  <c:v>0.98586761244544741</c:v>
                </c:pt>
                <c:pt idx="7">
                  <c:v>0.9810467660552451</c:v>
                </c:pt>
                <c:pt idx="8">
                  <c:v>0.97537916918276057</c:v>
                </c:pt>
                <c:pt idx="9">
                  <c:v>0.96887840943743775</c:v>
                </c:pt>
                <c:pt idx="10">
                  <c:v>0.96212048226653923</c:v>
                </c:pt>
                <c:pt idx="11">
                  <c:v>0.95399726162430498</c:v>
                </c:pt>
                <c:pt idx="12">
                  <c:v>0.9456436180135307</c:v>
                </c:pt>
                <c:pt idx="13">
                  <c:v>0.9359733540577726</c:v>
                </c:pt>
                <c:pt idx="14">
                  <c:v>0.92610477017200277</c:v>
                </c:pt>
                <c:pt idx="15">
                  <c:v>0.91551018709277521</c:v>
                </c:pt>
                <c:pt idx="16">
                  <c:v>0.90474135178485682</c:v>
                </c:pt>
                <c:pt idx="17">
                  <c:v>0.89276348649547965</c:v>
                </c:pt>
                <c:pt idx="18">
                  <c:v>0.88013781331476382</c:v>
                </c:pt>
                <c:pt idx="19">
                  <c:v>0.8673985070313891</c:v>
                </c:pt>
                <c:pt idx="20">
                  <c:v>0.85355708567770028</c:v>
                </c:pt>
                <c:pt idx="21">
                  <c:v>0.83915771896031499</c:v>
                </c:pt>
                <c:pt idx="22">
                  <c:v>0.82471295580060267</c:v>
                </c:pt>
                <c:pt idx="23">
                  <c:v>0.80928602336480493</c:v>
                </c:pt>
                <c:pt idx="24">
                  <c:v>0.79386219484337861</c:v>
                </c:pt>
                <c:pt idx="25">
                  <c:v>0.77754148595032857</c:v>
                </c:pt>
                <c:pt idx="26">
                  <c:v>0.76083046894349282</c:v>
                </c:pt>
                <c:pt idx="27">
                  <c:v>0.74419790711714162</c:v>
                </c:pt>
                <c:pt idx="28">
                  <c:v>0.72680220797633421</c:v>
                </c:pt>
                <c:pt idx="29">
                  <c:v>0.70870944512928391</c:v>
                </c:pt>
                <c:pt idx="30">
                  <c:v>0.69079191281524865</c:v>
                </c:pt>
                <c:pt idx="31">
                  <c:v>0.67227004288896708</c:v>
                </c:pt>
                <c:pt idx="32">
                  <c:v>0.65359263297035897</c:v>
                </c:pt>
                <c:pt idx="33">
                  <c:v>0.63479503042458385</c:v>
                </c:pt>
                <c:pt idx="34">
                  <c:v>0.61555332350191527</c:v>
                </c:pt>
                <c:pt idx="35">
                  <c:v>0.59628280740360329</c:v>
                </c:pt>
                <c:pt idx="36">
                  <c:v>0.57701707358533982</c:v>
                </c:pt>
                <c:pt idx="37">
                  <c:v>0.55746394905126151</c:v>
                </c:pt>
                <c:pt idx="38">
                  <c:v>0.5376892651087507</c:v>
                </c:pt>
                <c:pt idx="39">
                  <c:v>0.51805970940484114</c:v>
                </c:pt>
                <c:pt idx="40">
                  <c:v>0.49802373509853348</c:v>
                </c:pt>
                <c:pt idx="41">
                  <c:v>0.47823542044990253</c:v>
                </c:pt>
                <c:pt idx="42">
                  <c:v>0.45872043311329275</c:v>
                </c:pt>
                <c:pt idx="43">
                  <c:v>0.43899107715017827</c:v>
                </c:pt>
                <c:pt idx="44">
                  <c:v>0.41938203314325839</c:v>
                </c:pt>
                <c:pt idx="45">
                  <c:v>0.39971374688347089</c:v>
                </c:pt>
                <c:pt idx="46">
                  <c:v>0.38051401527272494</c:v>
                </c:pt>
                <c:pt idx="47">
                  <c:v>0.36137563396385647</c:v>
                </c:pt>
                <c:pt idx="48">
                  <c:v>0.34237609432315841</c:v>
                </c:pt>
                <c:pt idx="49">
                  <c:v>0.32377727015389807</c:v>
                </c:pt>
                <c:pt idx="50">
                  <c:v>0.30525981677712866</c:v>
                </c:pt>
                <c:pt idx="51">
                  <c:v>0.28725430666391283</c:v>
                </c:pt>
                <c:pt idx="52">
                  <c:v>0.26947415937640645</c:v>
                </c:pt>
                <c:pt idx="53">
                  <c:v>0.25200338504716735</c:v>
                </c:pt>
                <c:pt idx="54">
                  <c:v>0.23491894272430686</c:v>
                </c:pt>
                <c:pt idx="55">
                  <c:v>0.21841753748364526</c:v>
                </c:pt>
                <c:pt idx="56">
                  <c:v>0.20229700786943358</c:v>
                </c:pt>
                <c:pt idx="57">
                  <c:v>0.18663922638870145</c:v>
                </c:pt>
                <c:pt idx="58">
                  <c:v>0.17151613125000625</c:v>
                </c:pt>
                <c:pt idx="59">
                  <c:v>0.15708094443646492</c:v>
                </c:pt>
                <c:pt idx="60">
                  <c:v>0.14319398507752978</c:v>
                </c:pt>
                <c:pt idx="61">
                  <c:v>0.12999640857004433</c:v>
                </c:pt>
                <c:pt idx="62">
                  <c:v>0.11765641733014462</c:v>
                </c:pt>
                <c:pt idx="63">
                  <c:v>0.10615492497296462</c:v>
                </c:pt>
                <c:pt idx="64">
                  <c:v>9.5747732607460445E-2</c:v>
                </c:pt>
                <c:pt idx="65">
                  <c:v>8.6475523514949554E-2</c:v>
                </c:pt>
                <c:pt idx="66">
                  <c:v>7.8606660034065037E-2</c:v>
                </c:pt>
                <c:pt idx="67">
                  <c:v>7.2158277571320054E-2</c:v>
                </c:pt>
                <c:pt idx="68">
                  <c:v>6.7115829967744747E-2</c:v>
                </c:pt>
                <c:pt idx="69">
                  <c:v>6.3241099329381906E-2</c:v>
                </c:pt>
                <c:pt idx="70">
                  <c:v>6.0215699216654352E-2</c:v>
                </c:pt>
                <c:pt idx="71">
                  <c:v>5.7687738824429943E-2</c:v>
                </c:pt>
                <c:pt idx="72">
                  <c:v>5.5267874434991683E-2</c:v>
                </c:pt>
                <c:pt idx="73">
                  <c:v>5.2842169223096119E-2</c:v>
                </c:pt>
                <c:pt idx="74">
                  <c:v>5.0225708546997885E-2</c:v>
                </c:pt>
                <c:pt idx="75">
                  <c:v>4.7381480571373709E-2</c:v>
                </c:pt>
                <c:pt idx="76">
                  <c:v>4.4288153491970031E-2</c:v>
                </c:pt>
                <c:pt idx="77">
                  <c:v>4.0989821787131113E-2</c:v>
                </c:pt>
                <c:pt idx="78">
                  <c:v>3.7511554153928137E-2</c:v>
                </c:pt>
                <c:pt idx="79">
                  <c:v>3.3868783157282555E-2</c:v>
                </c:pt>
                <c:pt idx="80">
                  <c:v>3.0147762121773166E-2</c:v>
                </c:pt>
                <c:pt idx="81">
                  <c:v>2.6364026705702068E-2</c:v>
                </c:pt>
                <c:pt idx="82">
                  <c:v>2.2596407995743063E-2</c:v>
                </c:pt>
                <c:pt idx="83">
                  <c:v>1.8874763891144605E-2</c:v>
                </c:pt>
                <c:pt idx="84">
                  <c:v>1.5272728283399598E-2</c:v>
                </c:pt>
                <c:pt idx="85">
                  <c:v>1.1846767687595291E-2</c:v>
                </c:pt>
                <c:pt idx="86">
                  <c:v>8.6579004409127625E-3</c:v>
                </c:pt>
                <c:pt idx="87">
                  <c:v>5.7845727752054476E-3</c:v>
                </c:pt>
                <c:pt idx="88">
                  <c:v>3.3189705440957317E-3</c:v>
                </c:pt>
                <c:pt idx="89">
                  <c:v>1.381429776912258E-3</c:v>
                </c:pt>
                <c:pt idx="90">
                  <c:v>4.3330487183904002E-18</c:v>
                </c:pt>
                <c:pt idx="91">
                  <c:v>-1.4016999641027086E-3</c:v>
                </c:pt>
                <c:pt idx="92">
                  <c:v>-3.4131061587217753E-3</c:v>
                </c:pt>
                <c:pt idx="93">
                  <c:v>-6.0359264186298865E-3</c:v>
                </c:pt>
                <c:pt idx="94">
                  <c:v>-9.1720103085875457E-3</c:v>
                </c:pt>
                <c:pt idx="95">
                  <c:v>-1.2741809799792649E-2</c:v>
                </c:pt>
                <c:pt idx="96">
                  <c:v>-1.6696800967083019E-2</c:v>
                </c:pt>
                <c:pt idx="97">
                  <c:v>-2.0986335989296969E-2</c:v>
                </c:pt>
                <c:pt idx="98">
                  <c:v>-2.5567366715385727E-2</c:v>
                </c:pt>
                <c:pt idx="99">
                  <c:v>-3.040947936625546E-2</c:v>
                </c:pt>
                <c:pt idx="100">
                  <c:v>-3.5490250975574081E-2</c:v>
                </c:pt>
                <c:pt idx="101">
                  <c:v>-4.0739569270162292E-2</c:v>
                </c:pt>
                <c:pt idx="102">
                  <c:v>-4.6158410601337505E-2</c:v>
                </c:pt>
                <c:pt idx="103">
                  <c:v>-5.1748291613598195E-2</c:v>
                </c:pt>
                <c:pt idx="104">
                  <c:v>-5.7397742135163382E-2</c:v>
                </c:pt>
                <c:pt idx="105">
                  <c:v>-6.3185192212355967E-2</c:v>
                </c:pt>
                <c:pt idx="106">
                  <c:v>-6.899828625159142E-2</c:v>
                </c:pt>
                <c:pt idx="107">
                  <c:v>-7.486942843295491E-2</c:v>
                </c:pt>
                <c:pt idx="108">
                  <c:v>-8.0715183908088683E-2</c:v>
                </c:pt>
                <c:pt idx="109">
                  <c:v>-8.6588325921077944E-2</c:v>
                </c:pt>
                <c:pt idx="110">
                  <c:v>-9.246013202447545E-2</c:v>
                </c:pt>
                <c:pt idx="111">
                  <c:v>-9.8243807530901367E-2</c:v>
                </c:pt>
                <c:pt idx="112">
                  <c:v>-0.10402040494992416</c:v>
                </c:pt>
                <c:pt idx="113">
                  <c:v>-0.10964176903557625</c:v>
                </c:pt>
                <c:pt idx="114">
                  <c:v>-0.11520202732599225</c:v>
                </c:pt>
                <c:pt idx="115">
                  <c:v>-0.1206806889582592</c:v>
                </c:pt>
                <c:pt idx="116">
                  <c:v>-0.12598389542853247</c:v>
                </c:pt>
                <c:pt idx="117">
                  <c:v>-0.13123519944931503</c:v>
                </c:pt>
                <c:pt idx="118">
                  <c:v>-0.1362649657816899</c:v>
                </c:pt>
                <c:pt idx="119">
                  <c:v>-0.14112741914036803</c:v>
                </c:pt>
                <c:pt idx="120">
                  <c:v>-0.14588894193850541</c:v>
                </c:pt>
                <c:pt idx="121">
                  <c:v>-0.15045194488817484</c:v>
                </c:pt>
                <c:pt idx="122">
                  <c:v>-0.15479900966840132</c:v>
                </c:pt>
                <c:pt idx="123">
                  <c:v>-0.15900624615053643</c:v>
                </c:pt>
                <c:pt idx="124">
                  <c:v>-0.16297009608066301</c:v>
                </c:pt>
                <c:pt idx="125">
                  <c:v>-0.1666757130809276</c:v>
                </c:pt>
                <c:pt idx="126">
                  <c:v>-0.17030776748035004</c:v>
                </c:pt>
                <c:pt idx="127">
                  <c:v>-0.17356190000623484</c:v>
                </c:pt>
                <c:pt idx="128">
                  <c:v>-0.17672945975987098</c:v>
                </c:pt>
                <c:pt idx="129">
                  <c:v>-0.17960080352763932</c:v>
                </c:pt>
                <c:pt idx="130">
                  <c:v>-0.18227219292147961</c:v>
                </c:pt>
                <c:pt idx="131">
                  <c:v>-0.18463166626385266</c:v>
                </c:pt>
                <c:pt idx="132">
                  <c:v>-0.18678047173893425</c:v>
                </c:pt>
                <c:pt idx="133">
                  <c:v>-0.18871575270015939</c:v>
                </c:pt>
                <c:pt idx="134">
                  <c:v>-0.1904352309789259</c:v>
                </c:pt>
                <c:pt idx="135">
                  <c:v>-0.19193720952143645</c:v>
                </c:pt>
                <c:pt idx="136">
                  <c:v>-0.19310802183081605</c:v>
                </c:pt>
                <c:pt idx="137">
                  <c:v>-0.19405850865468616</c:v>
                </c:pt>
                <c:pt idx="138">
                  <c:v>-0.1947890926007104</c:v>
                </c:pt>
                <c:pt idx="139">
                  <c:v>-0.19541459188243726</c:v>
                </c:pt>
                <c:pt idx="140">
                  <c:v>-0.1957090660195076</c:v>
                </c:pt>
                <c:pt idx="141">
                  <c:v>-0.19590224955835978</c:v>
                </c:pt>
                <c:pt idx="142">
                  <c:v>-0.19588256104242605</c:v>
                </c:pt>
                <c:pt idx="143">
                  <c:v>-0.19576680214227149</c:v>
                </c:pt>
                <c:pt idx="144">
                  <c:v>-0.19567165825045996</c:v>
                </c:pt>
                <c:pt idx="145">
                  <c:v>-0.19548554577131089</c:v>
                </c:pt>
                <c:pt idx="146">
                  <c:v>-0.19532473598224415</c:v>
                </c:pt>
                <c:pt idx="147">
                  <c:v>-0.19530503309063263</c:v>
                </c:pt>
                <c:pt idx="148">
                  <c:v>-0.19554227660905332</c:v>
                </c:pt>
                <c:pt idx="149">
                  <c:v>-0.19592507845103196</c:v>
                </c:pt>
                <c:pt idx="150">
                  <c:v>-0.19668512504344327</c:v>
                </c:pt>
                <c:pt idx="151">
                  <c:v>-0.19794377272064007</c:v>
                </c:pt>
                <c:pt idx="152">
                  <c:v>-0.19947954167963111</c:v>
                </c:pt>
                <c:pt idx="153">
                  <c:v>-0.20165243416867151</c:v>
                </c:pt>
                <c:pt idx="154">
                  <c:v>-0.2043653067173645</c:v>
                </c:pt>
                <c:pt idx="155">
                  <c:v>-0.20751968310392513</c:v>
                </c:pt>
                <c:pt idx="156">
                  <c:v>-0.21125918305700259</c:v>
                </c:pt>
                <c:pt idx="157">
                  <c:v>-0.21536370577418612</c:v>
                </c:pt>
                <c:pt idx="158">
                  <c:v>-0.21985302348124233</c:v>
                </c:pt>
                <c:pt idx="159">
                  <c:v>-0.22474892280575551</c:v>
                </c:pt>
                <c:pt idx="160">
                  <c:v>-0.22980741984620706</c:v>
                </c:pt>
                <c:pt idx="161">
                  <c:v>-0.23503562515342941</c:v>
                </c:pt>
                <c:pt idx="162">
                  <c:v>-0.24044093268523856</c:v>
                </c:pt>
                <c:pt idx="163">
                  <c:v>-0.24588772177052168</c:v>
                </c:pt>
                <c:pt idx="164">
                  <c:v>-0.25137414909030137</c:v>
                </c:pt>
                <c:pt idx="165">
                  <c:v>-0.2565990851691593</c:v>
                </c:pt>
                <c:pt idx="166">
                  <c:v>-0.26184711496316088</c:v>
                </c:pt>
                <c:pt idx="167">
                  <c:v>-0.26680493399598115</c:v>
                </c:pt>
                <c:pt idx="168">
                  <c:v>-0.27161110166622421</c:v>
                </c:pt>
                <c:pt idx="169">
                  <c:v>-0.27609389194314593</c:v>
                </c:pt>
                <c:pt idx="170">
                  <c:v>-0.28023519681345149</c:v>
                </c:pt>
                <c:pt idx="171">
                  <c:v>-0.28418365664059003</c:v>
                </c:pt>
                <c:pt idx="172">
                  <c:v>-0.28776223365939746</c:v>
                </c:pt>
                <c:pt idx="173">
                  <c:v>-0.29078662698509211</c:v>
                </c:pt>
                <c:pt idx="174">
                  <c:v>-0.29358084662181272</c:v>
                </c:pt>
                <c:pt idx="175">
                  <c:v>-0.29596553809368448</c:v>
                </c:pt>
                <c:pt idx="176">
                  <c:v>-0.29793063260491226</c:v>
                </c:pt>
                <c:pt idx="177">
                  <c:v>-0.29946779506786508</c:v>
                </c:pt>
                <c:pt idx="178">
                  <c:v>-0.30057048176655909</c:v>
                </c:pt>
                <c:pt idx="179">
                  <c:v>-0.30123398578861504</c:v>
                </c:pt>
                <c:pt idx="180">
                  <c:v>-0.30145546979143922</c:v>
                </c:pt>
                <c:pt idx="181">
                  <c:v>-0.30123398578861504</c:v>
                </c:pt>
                <c:pt idx="182">
                  <c:v>-0.30057048176655909</c:v>
                </c:pt>
                <c:pt idx="183">
                  <c:v>-0.29946779506786508</c:v>
                </c:pt>
                <c:pt idx="184">
                  <c:v>-0.29793063260491226</c:v>
                </c:pt>
                <c:pt idx="185">
                  <c:v>-0.29596553809368448</c:v>
                </c:pt>
                <c:pt idx="186">
                  <c:v>-0.29358084662181272</c:v>
                </c:pt>
                <c:pt idx="187">
                  <c:v>-0.29078662698509211</c:v>
                </c:pt>
                <c:pt idx="188">
                  <c:v>-0.28776223365939746</c:v>
                </c:pt>
                <c:pt idx="189">
                  <c:v>-0.28418365664059009</c:v>
                </c:pt>
                <c:pt idx="190">
                  <c:v>-0.28023519681345149</c:v>
                </c:pt>
                <c:pt idx="191">
                  <c:v>-0.27609389194314593</c:v>
                </c:pt>
                <c:pt idx="192">
                  <c:v>-0.27161110166622415</c:v>
                </c:pt>
                <c:pt idx="193">
                  <c:v>-0.26680493399598121</c:v>
                </c:pt>
                <c:pt idx="194">
                  <c:v>-0.26184711496316088</c:v>
                </c:pt>
                <c:pt idx="195">
                  <c:v>-0.2565990851691593</c:v>
                </c:pt>
                <c:pt idx="196">
                  <c:v>-0.25137414909030137</c:v>
                </c:pt>
                <c:pt idx="197">
                  <c:v>-0.24588772177052165</c:v>
                </c:pt>
                <c:pt idx="198">
                  <c:v>-0.24044093268523858</c:v>
                </c:pt>
                <c:pt idx="199">
                  <c:v>-0.23503562515342938</c:v>
                </c:pt>
                <c:pt idx="200">
                  <c:v>-0.22980741984620709</c:v>
                </c:pt>
                <c:pt idx="201">
                  <c:v>-0.22474892280575551</c:v>
                </c:pt>
                <c:pt idx="202">
                  <c:v>-0.21985302348124236</c:v>
                </c:pt>
                <c:pt idx="203">
                  <c:v>-0.21536370577418612</c:v>
                </c:pt>
                <c:pt idx="204">
                  <c:v>-0.21125918305700261</c:v>
                </c:pt>
                <c:pt idx="205">
                  <c:v>-0.20751968310392516</c:v>
                </c:pt>
                <c:pt idx="206">
                  <c:v>-0.20436530671736447</c:v>
                </c:pt>
                <c:pt idx="207">
                  <c:v>-0.20165243416867154</c:v>
                </c:pt>
                <c:pt idx="208">
                  <c:v>-0.19947954167963108</c:v>
                </c:pt>
                <c:pt idx="209">
                  <c:v>-0.19794377272064009</c:v>
                </c:pt>
                <c:pt idx="210">
                  <c:v>-0.19668512504344324</c:v>
                </c:pt>
                <c:pt idx="211">
                  <c:v>-0.19592507845103199</c:v>
                </c:pt>
                <c:pt idx="212">
                  <c:v>-0.19554227660905335</c:v>
                </c:pt>
                <c:pt idx="213">
                  <c:v>-0.19530503309063266</c:v>
                </c:pt>
                <c:pt idx="214">
                  <c:v>-0.19532473598224417</c:v>
                </c:pt>
                <c:pt idx="215">
                  <c:v>-0.19548554577131086</c:v>
                </c:pt>
                <c:pt idx="216">
                  <c:v>-0.19567165825046001</c:v>
                </c:pt>
                <c:pt idx="217">
                  <c:v>-0.19576680214227146</c:v>
                </c:pt>
                <c:pt idx="218">
                  <c:v>-0.19588256104242607</c:v>
                </c:pt>
                <c:pt idx="219">
                  <c:v>-0.19590224955835975</c:v>
                </c:pt>
                <c:pt idx="220">
                  <c:v>-0.19570906601950763</c:v>
                </c:pt>
                <c:pt idx="221">
                  <c:v>-0.19541459188243729</c:v>
                </c:pt>
                <c:pt idx="222">
                  <c:v>-0.19478909260071045</c:v>
                </c:pt>
                <c:pt idx="223">
                  <c:v>-0.19405850865468621</c:v>
                </c:pt>
                <c:pt idx="224">
                  <c:v>-0.19310802183081599</c:v>
                </c:pt>
                <c:pt idx="225">
                  <c:v>-0.1919372095214365</c:v>
                </c:pt>
                <c:pt idx="226">
                  <c:v>-0.19043523097892587</c:v>
                </c:pt>
                <c:pt idx="227">
                  <c:v>-0.18871575270015944</c:v>
                </c:pt>
                <c:pt idx="228">
                  <c:v>-0.18678047173893422</c:v>
                </c:pt>
                <c:pt idx="229">
                  <c:v>-0.18463166626385269</c:v>
                </c:pt>
                <c:pt idx="230">
                  <c:v>-0.18227219292147964</c:v>
                </c:pt>
                <c:pt idx="231">
                  <c:v>-0.17960080352763949</c:v>
                </c:pt>
                <c:pt idx="232">
                  <c:v>-0.17672945975987092</c:v>
                </c:pt>
                <c:pt idx="233">
                  <c:v>-0.17356190000623478</c:v>
                </c:pt>
                <c:pt idx="234">
                  <c:v>-0.17030776748035009</c:v>
                </c:pt>
                <c:pt idx="235">
                  <c:v>-0.16667571308092766</c:v>
                </c:pt>
                <c:pt idx="236">
                  <c:v>-0.16297009608066299</c:v>
                </c:pt>
                <c:pt idx="237">
                  <c:v>-0.15900624615053641</c:v>
                </c:pt>
                <c:pt idx="238">
                  <c:v>-0.15479900966840138</c:v>
                </c:pt>
                <c:pt idx="239">
                  <c:v>-0.15045194488817493</c:v>
                </c:pt>
                <c:pt idx="240">
                  <c:v>-0.1458889419385056</c:v>
                </c:pt>
                <c:pt idx="241">
                  <c:v>-0.14112741914036797</c:v>
                </c:pt>
                <c:pt idx="242">
                  <c:v>-0.13626496578168987</c:v>
                </c:pt>
                <c:pt idx="243">
                  <c:v>-0.13123519944931508</c:v>
                </c:pt>
                <c:pt idx="244">
                  <c:v>-0.12598389542853253</c:v>
                </c:pt>
                <c:pt idx="245">
                  <c:v>-0.12068068895825916</c:v>
                </c:pt>
                <c:pt idx="246">
                  <c:v>-0.1152020273259922</c:v>
                </c:pt>
                <c:pt idx="247">
                  <c:v>-0.10964176903557626</c:v>
                </c:pt>
                <c:pt idx="248">
                  <c:v>-0.10402040494992422</c:v>
                </c:pt>
                <c:pt idx="249">
                  <c:v>-9.8243807530901492E-2</c:v>
                </c:pt>
                <c:pt idx="250">
                  <c:v>-9.2460132024475394E-2</c:v>
                </c:pt>
                <c:pt idx="251">
                  <c:v>-8.6588325921077944E-2</c:v>
                </c:pt>
                <c:pt idx="252">
                  <c:v>-8.0715183908088739E-2</c:v>
                </c:pt>
                <c:pt idx="253">
                  <c:v>-7.4869428432955021E-2</c:v>
                </c:pt>
                <c:pt idx="254">
                  <c:v>-6.8998286251591379E-2</c:v>
                </c:pt>
                <c:pt idx="255">
                  <c:v>-6.3185192212355912E-2</c:v>
                </c:pt>
                <c:pt idx="256">
                  <c:v>-5.7397742135163382E-2</c:v>
                </c:pt>
                <c:pt idx="257">
                  <c:v>-5.1748291613598243E-2</c:v>
                </c:pt>
                <c:pt idx="258">
                  <c:v>-4.6158410601337602E-2</c:v>
                </c:pt>
                <c:pt idx="259">
                  <c:v>-4.073956927016225E-2</c:v>
                </c:pt>
                <c:pt idx="260">
                  <c:v>-3.5490250975574081E-2</c:v>
                </c:pt>
                <c:pt idx="261">
                  <c:v>-3.0409479366255501E-2</c:v>
                </c:pt>
                <c:pt idx="262">
                  <c:v>-2.5567366715385814E-2</c:v>
                </c:pt>
                <c:pt idx="263">
                  <c:v>-2.0986335989296938E-2</c:v>
                </c:pt>
                <c:pt idx="264">
                  <c:v>-1.6696800967082988E-2</c:v>
                </c:pt>
                <c:pt idx="265">
                  <c:v>-1.274180979979265E-2</c:v>
                </c:pt>
                <c:pt idx="266">
                  <c:v>-9.1720103085875786E-3</c:v>
                </c:pt>
                <c:pt idx="267">
                  <c:v>-6.0359264186299394E-3</c:v>
                </c:pt>
                <c:pt idx="268">
                  <c:v>-3.4131061587217566E-3</c:v>
                </c:pt>
                <c:pt idx="269">
                  <c:v>-1.4016999641027104E-3</c:v>
                </c:pt>
                <c:pt idx="270">
                  <c:v>-1.2999146155171201E-17</c:v>
                </c:pt>
                <c:pt idx="271">
                  <c:v>1.381429776912221E-3</c:v>
                </c:pt>
                <c:pt idx="272">
                  <c:v>3.3189705440957507E-3</c:v>
                </c:pt>
                <c:pt idx="273">
                  <c:v>5.784572775205445E-3</c:v>
                </c:pt>
                <c:pt idx="274">
                  <c:v>8.6579004409127608E-3</c:v>
                </c:pt>
                <c:pt idx="275">
                  <c:v>1.1846767687595258E-2</c:v>
                </c:pt>
                <c:pt idx="276">
                  <c:v>1.5272728283399529E-2</c:v>
                </c:pt>
                <c:pt idx="277">
                  <c:v>1.8874763891144637E-2</c:v>
                </c:pt>
                <c:pt idx="278">
                  <c:v>2.2596407995743063E-2</c:v>
                </c:pt>
                <c:pt idx="279">
                  <c:v>2.6364026705702027E-2</c:v>
                </c:pt>
                <c:pt idx="280">
                  <c:v>3.014776212177309E-2</c:v>
                </c:pt>
                <c:pt idx="281">
                  <c:v>3.3868783157282589E-2</c:v>
                </c:pt>
                <c:pt idx="282">
                  <c:v>3.751155415392813E-2</c:v>
                </c:pt>
                <c:pt idx="283">
                  <c:v>4.0989821787131113E-2</c:v>
                </c:pt>
                <c:pt idx="284">
                  <c:v>4.4288153491969989E-2</c:v>
                </c:pt>
                <c:pt idx="285">
                  <c:v>4.7381480571373626E-2</c:v>
                </c:pt>
                <c:pt idx="286">
                  <c:v>5.0225708546997927E-2</c:v>
                </c:pt>
                <c:pt idx="287">
                  <c:v>5.2842169223096105E-2</c:v>
                </c:pt>
                <c:pt idx="288">
                  <c:v>5.5267874434991641E-2</c:v>
                </c:pt>
                <c:pt idx="289">
                  <c:v>5.768773882442986E-2</c:v>
                </c:pt>
                <c:pt idx="290">
                  <c:v>6.0215699216654379E-2</c:v>
                </c:pt>
                <c:pt idx="291">
                  <c:v>6.3241099329381906E-2</c:v>
                </c:pt>
                <c:pt idx="292">
                  <c:v>6.7115829967744747E-2</c:v>
                </c:pt>
                <c:pt idx="293">
                  <c:v>7.2158277571320012E-2</c:v>
                </c:pt>
                <c:pt idx="294">
                  <c:v>7.8606660034064954E-2</c:v>
                </c:pt>
                <c:pt idx="295">
                  <c:v>8.6475523514949582E-2</c:v>
                </c:pt>
                <c:pt idx="296">
                  <c:v>9.5747732607460431E-2</c:v>
                </c:pt>
                <c:pt idx="297">
                  <c:v>0.10615492497296458</c:v>
                </c:pt>
                <c:pt idx="298">
                  <c:v>0.11765641733014451</c:v>
                </c:pt>
                <c:pt idx="299">
                  <c:v>0.12999640857004438</c:v>
                </c:pt>
                <c:pt idx="300">
                  <c:v>0.14319398507752978</c:v>
                </c:pt>
                <c:pt idx="301">
                  <c:v>0.15708094443646492</c:v>
                </c:pt>
                <c:pt idx="302">
                  <c:v>0.17151613125000617</c:v>
                </c:pt>
                <c:pt idx="303">
                  <c:v>0.18663922638870131</c:v>
                </c:pt>
                <c:pt idx="304">
                  <c:v>0.20229700786943366</c:v>
                </c:pt>
                <c:pt idx="305">
                  <c:v>0.21841753748364523</c:v>
                </c:pt>
                <c:pt idx="306">
                  <c:v>0.23491894272430677</c:v>
                </c:pt>
                <c:pt idx="307">
                  <c:v>0.25200338504716713</c:v>
                </c:pt>
                <c:pt idx="308">
                  <c:v>0.26947415937640656</c:v>
                </c:pt>
                <c:pt idx="309">
                  <c:v>0.28725430666391283</c:v>
                </c:pt>
                <c:pt idx="310">
                  <c:v>0.3052598167771286</c:v>
                </c:pt>
                <c:pt idx="311">
                  <c:v>0.32377727015389796</c:v>
                </c:pt>
                <c:pt idx="312">
                  <c:v>0.34237609432315813</c:v>
                </c:pt>
                <c:pt idx="313">
                  <c:v>0.36137563396385652</c:v>
                </c:pt>
                <c:pt idx="314">
                  <c:v>0.38051401527272494</c:v>
                </c:pt>
                <c:pt idx="315">
                  <c:v>0.39971374688347078</c:v>
                </c:pt>
                <c:pt idx="316">
                  <c:v>0.41938203314325817</c:v>
                </c:pt>
                <c:pt idx="317">
                  <c:v>0.43899107715017843</c:v>
                </c:pt>
                <c:pt idx="318">
                  <c:v>0.45872043311329275</c:v>
                </c:pt>
                <c:pt idx="319">
                  <c:v>0.47823542044990247</c:v>
                </c:pt>
                <c:pt idx="320">
                  <c:v>0.49802373509853332</c:v>
                </c:pt>
                <c:pt idx="321">
                  <c:v>0.51805970940484092</c:v>
                </c:pt>
                <c:pt idx="322">
                  <c:v>0.53768926510875081</c:v>
                </c:pt>
                <c:pt idx="323">
                  <c:v>0.55746394905126151</c:v>
                </c:pt>
                <c:pt idx="324">
                  <c:v>0.57701707358533971</c:v>
                </c:pt>
                <c:pt idx="325">
                  <c:v>0.59628280740360318</c:v>
                </c:pt>
                <c:pt idx="326">
                  <c:v>0.61555332350191538</c:v>
                </c:pt>
                <c:pt idx="327">
                  <c:v>0.63479503042458385</c:v>
                </c:pt>
                <c:pt idx="328">
                  <c:v>0.65359263297035897</c:v>
                </c:pt>
                <c:pt idx="329">
                  <c:v>0.67227004288896686</c:v>
                </c:pt>
                <c:pt idx="330">
                  <c:v>0.69079191281524843</c:v>
                </c:pt>
                <c:pt idx="331">
                  <c:v>0.70870944512928402</c:v>
                </c:pt>
                <c:pt idx="332">
                  <c:v>0.7268022079763341</c:v>
                </c:pt>
                <c:pt idx="333">
                  <c:v>0.74419790711714162</c:v>
                </c:pt>
                <c:pt idx="334">
                  <c:v>0.7608304689434926</c:v>
                </c:pt>
                <c:pt idx="335">
                  <c:v>0.77754148595032868</c:v>
                </c:pt>
                <c:pt idx="336">
                  <c:v>0.79386219484337872</c:v>
                </c:pt>
                <c:pt idx="337">
                  <c:v>0.80928602336480482</c:v>
                </c:pt>
                <c:pt idx="338">
                  <c:v>0.82471295580060255</c:v>
                </c:pt>
                <c:pt idx="339">
                  <c:v>0.83915771896031477</c:v>
                </c:pt>
                <c:pt idx="340">
                  <c:v>0.85355708567770028</c:v>
                </c:pt>
                <c:pt idx="341">
                  <c:v>0.8673985070313891</c:v>
                </c:pt>
                <c:pt idx="342">
                  <c:v>0.88013781331476382</c:v>
                </c:pt>
                <c:pt idx="343">
                  <c:v>0.89276348649547954</c:v>
                </c:pt>
                <c:pt idx="344">
                  <c:v>0.90474135178485682</c:v>
                </c:pt>
                <c:pt idx="345">
                  <c:v>0.91551018709277521</c:v>
                </c:pt>
                <c:pt idx="346">
                  <c:v>0.92610477017200277</c:v>
                </c:pt>
                <c:pt idx="347">
                  <c:v>0.93597335405777249</c:v>
                </c:pt>
                <c:pt idx="348">
                  <c:v>0.94564361801353058</c:v>
                </c:pt>
                <c:pt idx="349">
                  <c:v>0.95399726162430498</c:v>
                </c:pt>
                <c:pt idx="350">
                  <c:v>0.96212048226653923</c:v>
                </c:pt>
                <c:pt idx="351">
                  <c:v>0.96887840943743764</c:v>
                </c:pt>
                <c:pt idx="352">
                  <c:v>0.97537916918276046</c:v>
                </c:pt>
                <c:pt idx="353">
                  <c:v>0.98104676605524521</c:v>
                </c:pt>
                <c:pt idx="354">
                  <c:v>0.98586761244544741</c:v>
                </c:pt>
                <c:pt idx="355">
                  <c:v>0.99040705736748269</c:v>
                </c:pt>
                <c:pt idx="356">
                  <c:v>0.99350358845750042</c:v>
                </c:pt>
                <c:pt idx="357">
                  <c:v>0.99630476273826352</c:v>
                </c:pt>
                <c:pt idx="358">
                  <c:v>0.99822687707842261</c:v>
                </c:pt>
                <c:pt idx="359">
                  <c:v>0.99926528451125018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1.7442240421657689E-2</c:v>
                </c:pt>
                <c:pt idx="2">
                  <c:v>3.4858850674922788E-2</c:v>
                </c:pt>
                <c:pt idx="3">
                  <c:v>5.2214120104229649E-2</c:v>
                </c:pt>
                <c:pt idx="4">
                  <c:v>6.9472538595270403E-2</c:v>
                </c:pt>
                <c:pt idx="5">
                  <c:v>8.6649389795724202E-2</c:v>
                </c:pt>
                <c:pt idx="6">
                  <c:v>0.10361886147927706</c:v>
                </c:pt>
                <c:pt idx="7">
                  <c:v>0.12045739639530784</c:v>
                </c:pt>
                <c:pt idx="8">
                  <c:v>0.13708060258827023</c:v>
                </c:pt>
                <c:pt idx="9">
                  <c:v>0.15345526462127551</c:v>
                </c:pt>
                <c:pt idx="10">
                  <c:v>0.16964779971583105</c:v>
                </c:pt>
                <c:pt idx="11">
                  <c:v>0.18543828263106929</c:v>
                </c:pt>
                <c:pt idx="12">
                  <c:v>0.20100275601015588</c:v>
                </c:pt>
                <c:pt idx="13">
                  <c:v>0.21608647519304422</c:v>
                </c:pt>
                <c:pt idx="14">
                  <c:v>0.2309038527705283</c:v>
                </c:pt>
                <c:pt idx="15">
                  <c:v>0.24531021529397515</c:v>
                </c:pt>
                <c:pt idx="16">
                  <c:v>0.25943040792949407</c:v>
                </c:pt>
                <c:pt idx="17">
                  <c:v>0.27294518910767257</c:v>
                </c:pt>
                <c:pt idx="18">
                  <c:v>0.28597411094532743</c:v>
                </c:pt>
                <c:pt idx="19">
                  <c:v>0.29866925769713715</c:v>
                </c:pt>
                <c:pt idx="20">
                  <c:v>0.31066937243368953</c:v>
                </c:pt>
                <c:pt idx="21">
                  <c:v>0.32212246803122196</c:v>
                </c:pt>
                <c:pt idx="22">
                  <c:v>0.33320566292947396</c:v>
                </c:pt>
                <c:pt idx="23">
                  <c:v>0.34352153602877744</c:v>
                </c:pt>
                <c:pt idx="24">
                  <c:v>0.35345022132626647</c:v>
                </c:pt>
                <c:pt idx="25">
                  <c:v>0.36257354943185549</c:v>
                </c:pt>
                <c:pt idx="26">
                  <c:v>0.37108181407758795</c:v>
                </c:pt>
                <c:pt idx="27">
                  <c:v>0.37918777313667473</c:v>
                </c:pt>
                <c:pt idx="28">
                  <c:v>0.38644758893340453</c:v>
                </c:pt>
                <c:pt idx="29">
                  <c:v>0.39284406028523161</c:v>
                </c:pt>
                <c:pt idx="30">
                  <c:v>0.39882889681790024</c:v>
                </c:pt>
                <c:pt idx="31">
                  <c:v>0.40394059412394928</c:v>
                </c:pt>
                <c:pt idx="32">
                  <c:v>0.40841000497689911</c:v>
                </c:pt>
                <c:pt idx="33">
                  <c:v>0.4122407128817695</c:v>
                </c:pt>
                <c:pt idx="34">
                  <c:v>0.41519595927270336</c:v>
                </c:pt>
                <c:pt idx="35">
                  <c:v>0.41752171664885157</c:v>
                </c:pt>
                <c:pt idx="36">
                  <c:v>0.4192274433449481</c:v>
                </c:pt>
                <c:pt idx="37">
                  <c:v>0.42007921659387576</c:v>
                </c:pt>
                <c:pt idx="38">
                  <c:v>0.42008889435642682</c:v>
                </c:pt>
                <c:pt idx="39">
                  <c:v>0.41951648091768556</c:v>
                </c:pt>
                <c:pt idx="40">
                  <c:v>0.4178915324387108</c:v>
                </c:pt>
                <c:pt idx="41">
                  <c:v>0.41572370855106733</c:v>
                </c:pt>
                <c:pt idx="42">
                  <c:v>0.41303373317726555</c:v>
                </c:pt>
                <c:pt idx="43">
                  <c:v>0.4093658021223634</c:v>
                </c:pt>
                <c:pt idx="44">
                  <c:v>0.40499252176221284</c:v>
                </c:pt>
                <c:pt idx="45">
                  <c:v>0.39971374688347083</c:v>
                </c:pt>
                <c:pt idx="46">
                  <c:v>0.39403379763707441</c:v>
                </c:pt>
                <c:pt idx="47">
                  <c:v>0.38752792242817263</c:v>
                </c:pt>
                <c:pt idx="48">
                  <c:v>0.38024717513363987</c:v>
                </c:pt>
                <c:pt idx="49">
                  <c:v>0.37246314256130625</c:v>
                </c:pt>
                <c:pt idx="50">
                  <c:v>0.36379448331879338</c:v>
                </c:pt>
                <c:pt idx="51">
                  <c:v>0.35472952650171358</c:v>
                </c:pt>
                <c:pt idx="52">
                  <c:v>0.34491119538609555</c:v>
                </c:pt>
                <c:pt idx="53">
                  <c:v>0.33441978715765763</c:v>
                </c:pt>
                <c:pt idx="54">
                  <c:v>0.3233381855419391</c:v>
                </c:pt>
                <c:pt idx="55">
                  <c:v>0.31193257079478903</c:v>
                </c:pt>
                <c:pt idx="56">
                  <c:v>0.29991764791413694</c:v>
                </c:pt>
                <c:pt idx="57">
                  <c:v>0.2873992055894195</c:v>
                </c:pt>
                <c:pt idx="58">
                  <c:v>0.27448318712692171</c:v>
                </c:pt>
                <c:pt idx="59">
                  <c:v>0.26142659289385034</c:v>
                </c:pt>
                <c:pt idx="60">
                  <c:v>0.24801925749254117</c:v>
                </c:pt>
                <c:pt idx="61">
                  <c:v>0.23451972907413532</c:v>
                </c:pt>
                <c:pt idx="62">
                  <c:v>0.22127953789063576</c:v>
                </c:pt>
                <c:pt idx="63">
                  <c:v>0.2083407709630514</c:v>
                </c:pt>
                <c:pt idx="64">
                  <c:v>0.19631194398758339</c:v>
                </c:pt>
                <c:pt idx="65">
                  <c:v>0.18544735863249637</c:v>
                </c:pt>
                <c:pt idx="66">
                  <c:v>0.17655344911029691</c:v>
                </c:pt>
                <c:pt idx="67">
                  <c:v>0.16999424893016141</c:v>
                </c:pt>
                <c:pt idx="68">
                  <c:v>0.16611750840928849</c:v>
                </c:pt>
                <c:pt idx="69">
                  <c:v>0.16474869630218728</c:v>
                </c:pt>
                <c:pt idx="70">
                  <c:v>0.16544127389442917</c:v>
                </c:pt>
                <c:pt idx="71">
                  <c:v>0.16753735860243127</c:v>
                </c:pt>
                <c:pt idx="72">
                  <c:v>0.17009702728324294</c:v>
                </c:pt>
                <c:pt idx="73">
                  <c:v>0.17283894756974599</c:v>
                </c:pt>
                <c:pt idx="74">
                  <c:v>0.17515786143894424</c:v>
                </c:pt>
                <c:pt idx="75">
                  <c:v>0.17683009283020434</c:v>
                </c:pt>
                <c:pt idx="76">
                  <c:v>0.17763008160710236</c:v>
                </c:pt>
                <c:pt idx="77">
                  <c:v>0.17754642416216551</c:v>
                </c:pt>
                <c:pt idx="78">
                  <c:v>0.17647798712590176</c:v>
                </c:pt>
                <c:pt idx="79">
                  <c:v>0.17423978440782548</c:v>
                </c:pt>
                <c:pt idx="80">
                  <c:v>0.17097645522337152</c:v>
                </c:pt>
                <c:pt idx="81">
                  <c:v>0.16645591354605965</c:v>
                </c:pt>
                <c:pt idx="82">
                  <c:v>0.1607817972875506</c:v>
                </c:pt>
                <c:pt idx="83">
                  <c:v>0.1537226158757074</c:v>
                </c:pt>
                <c:pt idx="84">
                  <c:v>0.14531030309857706</c:v>
                </c:pt>
                <c:pt idx="85">
                  <c:v>0.1354091742878773</c:v>
                </c:pt>
                <c:pt idx="86">
                  <c:v>0.12381374468933258</c:v>
                </c:pt>
                <c:pt idx="87">
                  <c:v>0.11037622380380617</c:v>
                </c:pt>
                <c:pt idx="88">
                  <c:v>9.5042881139261279E-2</c:v>
                </c:pt>
                <c:pt idx="89">
                  <c:v>7.9142058914891428E-2</c:v>
                </c:pt>
                <c:pt idx="90">
                  <c:v>7.0735080324834415E-2</c:v>
                </c:pt>
                <c:pt idx="91">
                  <c:v>8.0303337161281213E-2</c:v>
                </c:pt>
                <c:pt idx="92">
                  <c:v>9.7738572442635951E-2</c:v>
                </c:pt>
                <c:pt idx="93">
                  <c:v>0.11517233703094665</c:v>
                </c:pt>
                <c:pt idx="94">
                  <c:v>0.13116585832623182</c:v>
                </c:pt>
                <c:pt idx="95">
                  <c:v>0.14563955244346691</c:v>
                </c:pt>
                <c:pt idx="96">
                  <c:v>0.15885944962044382</c:v>
                </c:pt>
                <c:pt idx="97">
                  <c:v>0.17091999055070561</c:v>
                </c:pt>
                <c:pt idx="98">
                  <c:v>0.18192126700774952</c:v>
                </c:pt>
                <c:pt idx="99">
                  <c:v>0.19199789640917495</c:v>
                </c:pt>
                <c:pt idx="100">
                  <c:v>0.201275215131443</c:v>
                </c:pt>
                <c:pt idx="101">
                  <c:v>0.20958691469771407</c:v>
                </c:pt>
                <c:pt idx="102">
                  <c:v>0.21715824832072192</c:v>
                </c:pt>
                <c:pt idx="103">
                  <c:v>0.22414647665972165</c:v>
                </c:pt>
                <c:pt idx="104">
                  <c:v>0.23020976978372021</c:v>
                </c:pt>
                <c:pt idx="105">
                  <c:v>0.23581034762251776</c:v>
                </c:pt>
                <c:pt idx="106">
                  <c:v>0.24062562007406965</c:v>
                </c:pt>
                <c:pt idx="107">
                  <c:v>0.24488686603434162</c:v>
                </c:pt>
                <c:pt idx="108">
                  <c:v>0.24841579271399758</c:v>
                </c:pt>
                <c:pt idx="109">
                  <c:v>0.25147075801973401</c:v>
                </c:pt>
                <c:pt idx="110">
                  <c:v>0.25403212493703947</c:v>
                </c:pt>
                <c:pt idx="111">
                  <c:v>0.25593386867263374</c:v>
                </c:pt>
                <c:pt idx="112">
                  <c:v>0.25745953677859668</c:v>
                </c:pt>
                <c:pt idx="113">
                  <c:v>0.25829982097556375</c:v>
                </c:pt>
                <c:pt idx="114">
                  <c:v>0.25874798980249691</c:v>
                </c:pt>
                <c:pt idx="115">
                  <c:v>0.25880057264284845</c:v>
                </c:pt>
                <c:pt idx="116">
                  <c:v>0.25830526477424437</c:v>
                </c:pt>
                <c:pt idx="117">
                  <c:v>0.25756358113128947</c:v>
                </c:pt>
                <c:pt idx="118">
                  <c:v>0.25627712744513642</c:v>
                </c:pt>
                <c:pt idx="119">
                  <c:v>0.25460060370743037</c:v>
                </c:pt>
                <c:pt idx="120">
                  <c:v>0.25268705969995747</c:v>
                </c:pt>
                <c:pt idx="121">
                  <c:v>0.25039408495712029</c:v>
                </c:pt>
                <c:pt idx="122">
                  <c:v>0.24773020023370212</c:v>
                </c:pt>
                <c:pt idx="123">
                  <c:v>0.24484814747488842</c:v>
                </c:pt>
                <c:pt idx="124">
                  <c:v>0.24161310348396217</c:v>
                </c:pt>
                <c:pt idx="125">
                  <c:v>0.23803758740884728</c:v>
                </c:pt>
                <c:pt idx="126">
                  <c:v>0.23440853207576229</c:v>
                </c:pt>
                <c:pt idx="127">
                  <c:v>0.23032442063387326</c:v>
                </c:pt>
                <c:pt idx="128">
                  <c:v>0.22620339318165031</c:v>
                </c:pt>
                <c:pt idx="129">
                  <c:v>0.22178852158769233</c:v>
                </c:pt>
                <c:pt idx="130">
                  <c:v>0.21722354074419825</c:v>
                </c:pt>
                <c:pt idx="131">
                  <c:v>0.21239443584250925</c:v>
                </c:pt>
                <c:pt idx="132">
                  <c:v>0.20744072943896077</c:v>
                </c:pt>
                <c:pt idx="133">
                  <c:v>0.20237286828440701</c:v>
                </c:pt>
                <c:pt idx="134">
                  <c:v>0.19720145449238669</c:v>
                </c:pt>
                <c:pt idx="135">
                  <c:v>0.19193720952143647</c:v>
                </c:pt>
                <c:pt idx="136">
                  <c:v>0.18648224900721838</c:v>
                </c:pt>
                <c:pt idx="137">
                  <c:v>0.18096248691387087</c:v>
                </c:pt>
                <c:pt idx="138">
                  <c:v>0.17538888676278619</c:v>
                </c:pt>
                <c:pt idx="139">
                  <c:v>0.16987131309917317</c:v>
                </c:pt>
                <c:pt idx="140">
                  <c:v>0.16421940511501884</c:v>
                </c:pt>
                <c:pt idx="141">
                  <c:v>0.15863851375934335</c:v>
                </c:pt>
                <c:pt idx="142">
                  <c:v>0.1530402294257722</c:v>
                </c:pt>
                <c:pt idx="143">
                  <c:v>0.14752086662998098</c:v>
                </c:pt>
                <c:pt idx="144">
                  <c:v>0.14216378124429024</c:v>
                </c:pt>
                <c:pt idx="145">
                  <c:v>0.13688045276011107</c:v>
                </c:pt>
                <c:pt idx="146">
                  <c:v>0.13174819797002207</c:v>
                </c:pt>
                <c:pt idx="147">
                  <c:v>0.12683257147874796</c:v>
                </c:pt>
                <c:pt idx="148">
                  <c:v>0.12218837565557358</c:v>
                </c:pt>
                <c:pt idx="149">
                  <c:v>0.11772366392111046</c:v>
                </c:pt>
                <c:pt idx="150">
                  <c:v>0.11355620988942715</c:v>
                </c:pt>
                <c:pt idx="151">
                  <c:v>0.10972202489776051</c:v>
                </c:pt>
                <c:pt idx="152">
                  <c:v>0.10606515373456889</c:v>
                </c:pt>
                <c:pt idx="153">
                  <c:v>0.10274704716143809</c:v>
                </c:pt>
                <c:pt idx="154">
                  <c:v>9.9675620058316372E-2</c:v>
                </c:pt>
                <c:pt idx="155">
                  <c:v>9.6768017449258767E-2</c:v>
                </c:pt>
                <c:pt idx="156">
                  <c:v>9.4058648331824701E-2</c:v>
                </c:pt>
                <c:pt idx="157">
                  <c:v>9.1416469426717051E-2</c:v>
                </c:pt>
                <c:pt idx="158">
                  <c:v>8.8826387315574504E-2</c:v>
                </c:pt>
                <c:pt idx="159">
                  <c:v>8.6273028378080485E-2</c:v>
                </c:pt>
                <c:pt idx="160">
                  <c:v>8.3643060437535555E-2</c:v>
                </c:pt>
                <c:pt idx="161">
                  <c:v>8.0929255847124737E-2</c:v>
                </c:pt>
                <c:pt idx="162">
                  <c:v>7.8123994810044409E-2</c:v>
                </c:pt>
                <c:pt idx="163">
                  <c:v>7.517542073921904E-2</c:v>
                </c:pt>
                <c:pt idx="164">
                  <c:v>7.2080377350690575E-2</c:v>
                </c:pt>
                <c:pt idx="165">
                  <c:v>6.8755517649641176E-2</c:v>
                </c:pt>
                <c:pt idx="166">
                  <c:v>6.5285818224013636E-2</c:v>
                </c:pt>
                <c:pt idx="167">
                  <c:v>6.1596772495027492E-2</c:v>
                </c:pt>
                <c:pt idx="168">
                  <c:v>5.7732721881579421E-2</c:v>
                </c:pt>
                <c:pt idx="169">
                  <c:v>5.3667216066944592E-2</c:v>
                </c:pt>
                <c:pt idx="170">
                  <c:v>4.9413026142358325E-2</c:v>
                </c:pt>
                <c:pt idx="171">
                  <c:v>4.5010269406400079E-2</c:v>
                </c:pt>
                <c:pt idx="172">
                  <c:v>4.0442344514316289E-2</c:v>
                </c:pt>
                <c:pt idx="173">
                  <c:v>3.5704108310801258E-2</c:v>
                </c:pt>
                <c:pt idx="174">
                  <c:v>3.0856590372835557E-2</c:v>
                </c:pt>
                <c:pt idx="175">
                  <c:v>2.5893629377547411E-2</c:v>
                </c:pt>
                <c:pt idx="176">
                  <c:v>2.0833339318374857E-2</c:v>
                </c:pt>
                <c:pt idx="177">
                  <c:v>1.5694442106295683E-2</c:v>
                </c:pt>
                <c:pt idx="178">
                  <c:v>1.0496152509793626E-2</c:v>
                </c:pt>
                <c:pt idx="179">
                  <c:v>5.258058780526027E-3</c:v>
                </c:pt>
                <c:pt idx="180">
                  <c:v>3.6932770303873397E-17</c:v>
                </c:pt>
                <c:pt idx="181">
                  <c:v>-5.2580587805260868E-3</c:v>
                </c:pt>
                <c:pt idx="182">
                  <c:v>-1.0496152509793551E-2</c:v>
                </c:pt>
                <c:pt idx="183">
                  <c:v>-1.5694442106295607E-2</c:v>
                </c:pt>
                <c:pt idx="184">
                  <c:v>-2.0833339318374784E-2</c:v>
                </c:pt>
                <c:pt idx="185">
                  <c:v>-2.5893629377547335E-2</c:v>
                </c:pt>
                <c:pt idx="186">
                  <c:v>-3.0856590372835488E-2</c:v>
                </c:pt>
                <c:pt idx="187">
                  <c:v>-3.5704108310801189E-2</c:v>
                </c:pt>
                <c:pt idx="188">
                  <c:v>-4.0442344514316345E-2</c:v>
                </c:pt>
                <c:pt idx="189">
                  <c:v>-4.5010269406400009E-2</c:v>
                </c:pt>
                <c:pt idx="190">
                  <c:v>-4.9413026142358381E-2</c:v>
                </c:pt>
                <c:pt idx="191">
                  <c:v>-5.3667216066944523E-2</c:v>
                </c:pt>
                <c:pt idx="192">
                  <c:v>-5.7732721881579477E-2</c:v>
                </c:pt>
                <c:pt idx="193">
                  <c:v>-6.159677249502743E-2</c:v>
                </c:pt>
                <c:pt idx="194">
                  <c:v>-6.5285818224013581E-2</c:v>
                </c:pt>
                <c:pt idx="195">
                  <c:v>-6.8755517649641121E-2</c:v>
                </c:pt>
                <c:pt idx="196">
                  <c:v>-7.2080377350690519E-2</c:v>
                </c:pt>
                <c:pt idx="197">
                  <c:v>-7.5175420739219082E-2</c:v>
                </c:pt>
                <c:pt idx="198">
                  <c:v>-7.8123994810044353E-2</c:v>
                </c:pt>
                <c:pt idx="199">
                  <c:v>-8.0929255847124779E-2</c:v>
                </c:pt>
                <c:pt idx="200">
                  <c:v>-8.3643060437535499E-2</c:v>
                </c:pt>
                <c:pt idx="201">
                  <c:v>-8.6273028378080541E-2</c:v>
                </c:pt>
                <c:pt idx="202">
                  <c:v>-8.8826387315574448E-2</c:v>
                </c:pt>
                <c:pt idx="203">
                  <c:v>-9.1416469426716995E-2</c:v>
                </c:pt>
                <c:pt idx="204">
                  <c:v>-9.4058648331824646E-2</c:v>
                </c:pt>
                <c:pt idx="205">
                  <c:v>-9.6768017449258711E-2</c:v>
                </c:pt>
                <c:pt idx="206">
                  <c:v>-9.9675620058316414E-2</c:v>
                </c:pt>
                <c:pt idx="207">
                  <c:v>-0.10274704716143805</c:v>
                </c:pt>
                <c:pt idx="208">
                  <c:v>-0.10606515373456893</c:v>
                </c:pt>
                <c:pt idx="209">
                  <c:v>-0.10972202489776046</c:v>
                </c:pt>
                <c:pt idx="210">
                  <c:v>-0.11355620988942719</c:v>
                </c:pt>
                <c:pt idx="211">
                  <c:v>-0.1177236639211104</c:v>
                </c:pt>
                <c:pt idx="212">
                  <c:v>-0.12218837565557357</c:v>
                </c:pt>
                <c:pt idx="213">
                  <c:v>-0.12683257147874791</c:v>
                </c:pt>
                <c:pt idx="214">
                  <c:v>-0.13174819797002202</c:v>
                </c:pt>
                <c:pt idx="215">
                  <c:v>-0.13688045276011113</c:v>
                </c:pt>
                <c:pt idx="216">
                  <c:v>-0.14216378124429019</c:v>
                </c:pt>
                <c:pt idx="217">
                  <c:v>-0.14752086662998104</c:v>
                </c:pt>
                <c:pt idx="218">
                  <c:v>-0.15304022942577214</c:v>
                </c:pt>
                <c:pt idx="219">
                  <c:v>-0.1586385137593434</c:v>
                </c:pt>
                <c:pt idx="220">
                  <c:v>-0.16421940511501879</c:v>
                </c:pt>
                <c:pt idx="221">
                  <c:v>-0.16987131309917311</c:v>
                </c:pt>
                <c:pt idx="222">
                  <c:v>-0.17538888676278616</c:v>
                </c:pt>
                <c:pt idx="223">
                  <c:v>-0.18096248691387082</c:v>
                </c:pt>
                <c:pt idx="224">
                  <c:v>-0.18648224900721844</c:v>
                </c:pt>
                <c:pt idx="225">
                  <c:v>-0.19193720952143645</c:v>
                </c:pt>
                <c:pt idx="226">
                  <c:v>-0.19720145449238671</c:v>
                </c:pt>
                <c:pt idx="227">
                  <c:v>-0.20237286828440695</c:v>
                </c:pt>
                <c:pt idx="228">
                  <c:v>-0.2074407294389608</c:v>
                </c:pt>
                <c:pt idx="229">
                  <c:v>-0.21239443584250922</c:v>
                </c:pt>
                <c:pt idx="230">
                  <c:v>-0.21722354074419822</c:v>
                </c:pt>
                <c:pt idx="231">
                  <c:v>-0.22178852158769219</c:v>
                </c:pt>
                <c:pt idx="232">
                  <c:v>-0.22620339318165034</c:v>
                </c:pt>
                <c:pt idx="233">
                  <c:v>-0.23032442063387329</c:v>
                </c:pt>
                <c:pt idx="234">
                  <c:v>-0.23440853207576226</c:v>
                </c:pt>
                <c:pt idx="235">
                  <c:v>-0.23803758740884726</c:v>
                </c:pt>
                <c:pt idx="236">
                  <c:v>-0.2416131034839622</c:v>
                </c:pt>
                <c:pt idx="237">
                  <c:v>-0.24484814747488845</c:v>
                </c:pt>
                <c:pt idx="238">
                  <c:v>-0.2477302002337021</c:v>
                </c:pt>
                <c:pt idx="239">
                  <c:v>-0.25039408495712023</c:v>
                </c:pt>
                <c:pt idx="240">
                  <c:v>-0.25268705969995736</c:v>
                </c:pt>
                <c:pt idx="241">
                  <c:v>-0.25460060370743037</c:v>
                </c:pt>
                <c:pt idx="242">
                  <c:v>-0.25627712744513648</c:v>
                </c:pt>
                <c:pt idx="243">
                  <c:v>-0.25756358113128947</c:v>
                </c:pt>
                <c:pt idx="244">
                  <c:v>-0.25830526477424431</c:v>
                </c:pt>
                <c:pt idx="245">
                  <c:v>-0.25880057264284845</c:v>
                </c:pt>
                <c:pt idx="246">
                  <c:v>-0.25874798980249697</c:v>
                </c:pt>
                <c:pt idx="247">
                  <c:v>-0.25829982097556375</c:v>
                </c:pt>
                <c:pt idx="248">
                  <c:v>-0.25745953677859662</c:v>
                </c:pt>
                <c:pt idx="249">
                  <c:v>-0.25593386867263368</c:v>
                </c:pt>
                <c:pt idx="250">
                  <c:v>-0.25403212493703947</c:v>
                </c:pt>
                <c:pt idx="251">
                  <c:v>-0.25147075801973401</c:v>
                </c:pt>
                <c:pt idx="252">
                  <c:v>-0.24841579271399755</c:v>
                </c:pt>
                <c:pt idx="253">
                  <c:v>-0.24488686603434157</c:v>
                </c:pt>
                <c:pt idx="254">
                  <c:v>-0.24062562007406968</c:v>
                </c:pt>
                <c:pt idx="255">
                  <c:v>-0.23581034762251776</c:v>
                </c:pt>
                <c:pt idx="256">
                  <c:v>-0.23020976978372021</c:v>
                </c:pt>
                <c:pt idx="257">
                  <c:v>-0.22414647665972162</c:v>
                </c:pt>
                <c:pt idx="258">
                  <c:v>-0.21715824832072189</c:v>
                </c:pt>
                <c:pt idx="259">
                  <c:v>-0.20958691469771407</c:v>
                </c:pt>
                <c:pt idx="260">
                  <c:v>-0.201275215131443</c:v>
                </c:pt>
                <c:pt idx="261">
                  <c:v>-0.19199789640917492</c:v>
                </c:pt>
                <c:pt idx="262">
                  <c:v>-0.18192126700774952</c:v>
                </c:pt>
                <c:pt idx="263">
                  <c:v>-0.17091999055070561</c:v>
                </c:pt>
                <c:pt idx="264">
                  <c:v>-0.15885944962044385</c:v>
                </c:pt>
                <c:pt idx="265">
                  <c:v>-0.14563955244346691</c:v>
                </c:pt>
                <c:pt idx="266">
                  <c:v>-0.13116585832623182</c:v>
                </c:pt>
                <c:pt idx="267">
                  <c:v>-0.11517233703094665</c:v>
                </c:pt>
                <c:pt idx="268">
                  <c:v>-9.7738572442635951E-2</c:v>
                </c:pt>
                <c:pt idx="269">
                  <c:v>-8.0303337161281213E-2</c:v>
                </c:pt>
                <c:pt idx="270">
                  <c:v>-7.0735080324834415E-2</c:v>
                </c:pt>
                <c:pt idx="271">
                  <c:v>-7.9142058914891428E-2</c:v>
                </c:pt>
                <c:pt idx="272">
                  <c:v>-9.5042881139261279E-2</c:v>
                </c:pt>
                <c:pt idx="273">
                  <c:v>-0.11037622380380617</c:v>
                </c:pt>
                <c:pt idx="274">
                  <c:v>-0.12381374468933259</c:v>
                </c:pt>
                <c:pt idx="275">
                  <c:v>-0.1354091742878773</c:v>
                </c:pt>
                <c:pt idx="276">
                  <c:v>-0.14531030309857709</c:v>
                </c:pt>
                <c:pt idx="277">
                  <c:v>-0.1537226158757074</c:v>
                </c:pt>
                <c:pt idx="278">
                  <c:v>-0.1607817972875506</c:v>
                </c:pt>
                <c:pt idx="279">
                  <c:v>-0.16645591354605965</c:v>
                </c:pt>
                <c:pt idx="280">
                  <c:v>-0.17097645522337154</c:v>
                </c:pt>
                <c:pt idx="281">
                  <c:v>-0.17423978440782548</c:v>
                </c:pt>
                <c:pt idx="282">
                  <c:v>-0.17647798712590176</c:v>
                </c:pt>
                <c:pt idx="283">
                  <c:v>-0.17754642416216551</c:v>
                </c:pt>
                <c:pt idx="284">
                  <c:v>-0.17763008160710239</c:v>
                </c:pt>
                <c:pt idx="285">
                  <c:v>-0.17683009283020434</c:v>
                </c:pt>
                <c:pt idx="286">
                  <c:v>-0.17515786143894421</c:v>
                </c:pt>
                <c:pt idx="287">
                  <c:v>-0.17283894756974599</c:v>
                </c:pt>
                <c:pt idx="288">
                  <c:v>-0.17009702728324297</c:v>
                </c:pt>
                <c:pt idx="289">
                  <c:v>-0.1675373586024313</c:v>
                </c:pt>
                <c:pt idx="290">
                  <c:v>-0.16544127389442917</c:v>
                </c:pt>
                <c:pt idx="291">
                  <c:v>-0.16474869630218728</c:v>
                </c:pt>
                <c:pt idx="292">
                  <c:v>-0.16611750840928849</c:v>
                </c:pt>
                <c:pt idx="293">
                  <c:v>-0.16999424893016143</c:v>
                </c:pt>
                <c:pt idx="294">
                  <c:v>-0.17655344911029694</c:v>
                </c:pt>
                <c:pt idx="295">
                  <c:v>-0.18544735863249637</c:v>
                </c:pt>
                <c:pt idx="296">
                  <c:v>-0.19631194398758339</c:v>
                </c:pt>
                <c:pt idx="297">
                  <c:v>-0.20834077096305142</c:v>
                </c:pt>
                <c:pt idx="298">
                  <c:v>-0.22127953789063581</c:v>
                </c:pt>
                <c:pt idx="299">
                  <c:v>-0.23451972907413529</c:v>
                </c:pt>
                <c:pt idx="300">
                  <c:v>-0.24801925749254117</c:v>
                </c:pt>
                <c:pt idx="301">
                  <c:v>-0.26142659289385034</c:v>
                </c:pt>
                <c:pt idx="302">
                  <c:v>-0.27448318712692182</c:v>
                </c:pt>
                <c:pt idx="303">
                  <c:v>-0.28739920558941962</c:v>
                </c:pt>
                <c:pt idx="304">
                  <c:v>-0.29991764791413689</c:v>
                </c:pt>
                <c:pt idx="305">
                  <c:v>-0.31193257079478903</c:v>
                </c:pt>
                <c:pt idx="306">
                  <c:v>-0.32333818554193916</c:v>
                </c:pt>
                <c:pt idx="307">
                  <c:v>-0.33441978715765769</c:v>
                </c:pt>
                <c:pt idx="308">
                  <c:v>-0.34491119538609544</c:v>
                </c:pt>
                <c:pt idx="309">
                  <c:v>-0.35472952650171352</c:v>
                </c:pt>
                <c:pt idx="310">
                  <c:v>-0.36379448331879344</c:v>
                </c:pt>
                <c:pt idx="311">
                  <c:v>-0.37246314256130636</c:v>
                </c:pt>
                <c:pt idx="312">
                  <c:v>-0.38024717513364004</c:v>
                </c:pt>
                <c:pt idx="313">
                  <c:v>-0.38752792242817258</c:v>
                </c:pt>
                <c:pt idx="314">
                  <c:v>-0.39403379763707447</c:v>
                </c:pt>
                <c:pt idx="315">
                  <c:v>-0.39971374688347094</c:v>
                </c:pt>
                <c:pt idx="316">
                  <c:v>-0.40499252176221306</c:v>
                </c:pt>
                <c:pt idx="317">
                  <c:v>-0.40936580212236329</c:v>
                </c:pt>
                <c:pt idx="318">
                  <c:v>-0.41303373317726549</c:v>
                </c:pt>
                <c:pt idx="319">
                  <c:v>-0.41572370855106744</c:v>
                </c:pt>
                <c:pt idx="320">
                  <c:v>-0.41789153243871102</c:v>
                </c:pt>
                <c:pt idx="321">
                  <c:v>-0.41951648091768584</c:v>
                </c:pt>
                <c:pt idx="322">
                  <c:v>-0.42008889435642671</c:v>
                </c:pt>
                <c:pt idx="323">
                  <c:v>-0.42007921659387576</c:v>
                </c:pt>
                <c:pt idx="324">
                  <c:v>-0.41922744334494827</c:v>
                </c:pt>
                <c:pt idx="325">
                  <c:v>-0.4175217166488519</c:v>
                </c:pt>
                <c:pt idx="326">
                  <c:v>-0.41519595927270314</c:v>
                </c:pt>
                <c:pt idx="327">
                  <c:v>-0.41224071288176944</c:v>
                </c:pt>
                <c:pt idx="328">
                  <c:v>-0.40841000497689922</c:v>
                </c:pt>
                <c:pt idx="329">
                  <c:v>-0.40394059412394956</c:v>
                </c:pt>
                <c:pt idx="330">
                  <c:v>-0.39882889681790062</c:v>
                </c:pt>
                <c:pt idx="331">
                  <c:v>-0.39284406028523144</c:v>
                </c:pt>
                <c:pt idx="332">
                  <c:v>-0.38644758893340453</c:v>
                </c:pt>
                <c:pt idx="333">
                  <c:v>-0.3791877731366749</c:v>
                </c:pt>
                <c:pt idx="334">
                  <c:v>-0.37108181407758828</c:v>
                </c:pt>
                <c:pt idx="335">
                  <c:v>-0.36257354943185527</c:v>
                </c:pt>
                <c:pt idx="336">
                  <c:v>-0.35345022132626641</c:v>
                </c:pt>
                <c:pt idx="337">
                  <c:v>-0.34352153602877755</c:v>
                </c:pt>
                <c:pt idx="338">
                  <c:v>-0.33320566292947429</c:v>
                </c:pt>
                <c:pt idx="339">
                  <c:v>-0.32212246803122241</c:v>
                </c:pt>
                <c:pt idx="340">
                  <c:v>-0.31066937243368942</c:v>
                </c:pt>
                <c:pt idx="341">
                  <c:v>-0.29866925769713715</c:v>
                </c:pt>
                <c:pt idx="342">
                  <c:v>-0.28597411094532765</c:v>
                </c:pt>
                <c:pt idx="343">
                  <c:v>-0.2729451891076729</c:v>
                </c:pt>
                <c:pt idx="344">
                  <c:v>-0.2594304079294939</c:v>
                </c:pt>
                <c:pt idx="345">
                  <c:v>-0.24531021529397509</c:v>
                </c:pt>
                <c:pt idx="346">
                  <c:v>-0.23090385277052844</c:v>
                </c:pt>
                <c:pt idx="347">
                  <c:v>-0.21608647519304452</c:v>
                </c:pt>
                <c:pt idx="348">
                  <c:v>-0.20100275601015638</c:v>
                </c:pt>
                <c:pt idx="349">
                  <c:v>-0.18543828263106915</c:v>
                </c:pt>
                <c:pt idx="350">
                  <c:v>-0.1696477997158311</c:v>
                </c:pt>
                <c:pt idx="351">
                  <c:v>-0.15345526462127573</c:v>
                </c:pt>
                <c:pt idx="352">
                  <c:v>-0.13708060258827068</c:v>
                </c:pt>
                <c:pt idx="353">
                  <c:v>-0.12045739639530759</c:v>
                </c:pt>
                <c:pt idx="354">
                  <c:v>-0.103618861479277</c:v>
                </c:pt>
                <c:pt idx="355">
                  <c:v>-8.6649389795724355E-2</c:v>
                </c:pt>
                <c:pt idx="356">
                  <c:v>-6.9472538595270736E-2</c:v>
                </c:pt>
                <c:pt idx="357">
                  <c:v>-5.2214120104230183E-2</c:v>
                </c:pt>
                <c:pt idx="358">
                  <c:v>-3.4858850674922642E-2</c:v>
                </c:pt>
                <c:pt idx="359">
                  <c:v>-1.7442240421657738E-2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1AE9-49EE-A095-7E95CEE7FC2B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1AE9-49EE-A095-7E95CEE7FC2B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1AE9-49EE-A095-7E95CEE7FC2B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1AE9-49EE-A095-7E95CEE7FC2B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1AE9-49EE-A095-7E95CEE7FC2B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-0.30145546979143922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3.6932770303873397E-17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1AE9-49EE-A095-7E95CEE7F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{E0BA07C4-9A9D-4167-A564-CFC5597DDF55}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65-43B7-8ACD-F850A0B53ABA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{45217D4D-2752-48C9-AE25-DD12135940B9}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65-43B7-8ACD-F850A0B53ABA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{D787375A-E998-4F5C-9C88-865729CF3128}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C65-43B7-8ACD-F850A0B53ABA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{0D594F1E-BC2C-4636-B31D-E23CC890E59A}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C65-43B7-8ACD-F850A0B53ABA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{8F05BDB1-7B88-44CC-8DBE-CEBF10869A16}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C65-43B7-8ACD-F850A0B53ABA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{65B60BA5-1CFC-4409-8B82-76A3456F9196}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C65-43B7-8ACD-F850A0B53ABA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{341E4748-3BCD-4B4C-B320-0000BB1C9B14}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C65-43B7-8ACD-F850A0B53ABA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{465517F2-61DA-40C1-A9FB-375E6EED99D2}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C65-43B7-8ACD-F850A0B53ABA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C65-43B7-8ACD-F850A0B53ABA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C65-43B7-8ACD-F850A0B53ABA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C65-43B7-8ACD-F850A0B53ABA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C65-43B7-8ACD-F850A0B53ABA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C65-43B7-8ACD-F850A0B53ABA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C65-43B7-8ACD-F850A0B53ABA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C65-43B7-8ACD-F850A0B53ABA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C65-43B7-8ACD-F850A0B53ABA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C65-43B7-8ACD-F850A0B53ABA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C65-43B7-8ACD-F850A0B53ABA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C65-43B7-8ACD-F850A0B53ABA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C65-43B7-8ACD-F850A0B53ABA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C65-43B7-8ACD-F850A0B53A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4C65-43B7-8ACD-F850A0B53ABA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4C65-43B7-8ACD-F850A0B53ABA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4C65-43B7-8ACD-F850A0B53ABA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4C65-43B7-8ACD-F850A0B53ABA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4C65-43B7-8ACD-F850A0B53ABA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4C65-43B7-8ACD-F850A0B53ABA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4C65-43B7-8ACD-F850A0B53ABA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4C65-43B7-8ACD-F850A0B53ABA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4C65-43B7-8ACD-F850A0B53ABA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4C65-43B7-8ACD-F850A0B53ABA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4C65-43B7-8ACD-F850A0B53ABA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4C65-43B7-8ACD-F850A0B53ABA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4C65-43B7-8ACD-F850A0B53ABA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4C65-43B7-8ACD-F850A0B53ABA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4C65-43B7-8ACD-F850A0B53ABA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4C65-43B7-8ACD-F850A0B53ABA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4C65-43B7-8ACD-F850A0B53ABA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4C65-43B7-8ACD-F850A0B53ABA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4C65-43B7-8ACD-F850A0B53ABA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4C65-43B7-8ACD-F850A0B53ABA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4C65-43B7-8ACD-F850A0B53ABA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4C65-43B7-8ACD-F850A0B53ABA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4C65-43B7-8ACD-F850A0B53ABA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4C65-43B7-8ACD-F850A0B53ABA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4C65-43B7-8ACD-F850A0B53ABA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4C65-43B7-8ACD-F850A0B53ABA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4C65-43B7-8ACD-F850A0B53ABA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4C65-43B7-8ACD-F850A0B53ABA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4C65-43B7-8ACD-F850A0B53ABA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4C65-43B7-8ACD-F850A0B53ABA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4C65-43B7-8ACD-F850A0B53ABA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4C65-43B7-8ACD-F850A0B53ABA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4C65-43B7-8ACD-F850A0B53ABA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0.99767203759211687</c:v>
                </c:pt>
                <c:pt idx="1">
                  <c:v>0.99752008730845865</c:v>
                </c:pt>
                <c:pt idx="2">
                  <c:v>0.99648349343382758</c:v>
                </c:pt>
                <c:pt idx="3">
                  <c:v>0.99572441584899762</c:v>
                </c:pt>
                <c:pt idx="4">
                  <c:v>0.99408264096224808</c:v>
                </c:pt>
                <c:pt idx="5">
                  <c:v>0.99213981006904128</c:v>
                </c:pt>
                <c:pt idx="6">
                  <c:v>0.98989686591668846</c:v>
                </c:pt>
                <c:pt idx="7">
                  <c:v>0.98677970805458792</c:v>
                </c:pt>
                <c:pt idx="8">
                  <c:v>0.98336823573786836</c:v>
                </c:pt>
                <c:pt idx="9">
                  <c:v>0.97966417670418404</c:v>
                </c:pt>
                <c:pt idx="10">
                  <c:v>0.97566934408690309</c:v>
                </c:pt>
                <c:pt idx="11">
                  <c:v>0.97081980414856861</c:v>
                </c:pt>
                <c:pt idx="12">
                  <c:v>0.96625186393147455</c:v>
                </c:pt>
                <c:pt idx="13">
                  <c:v>0.96083924571247958</c:v>
                </c:pt>
                <c:pt idx="14">
                  <c:v>0.95459404201167697</c:v>
                </c:pt>
                <c:pt idx="15">
                  <c:v>0.94863518604923902</c:v>
                </c:pt>
                <c:pt idx="16">
                  <c:v>0.94185682287925332</c:v>
                </c:pt>
                <c:pt idx="17">
                  <c:v>0.93481864739371801</c:v>
                </c:pt>
                <c:pt idx="18">
                  <c:v>0.92752404489948581</c:v>
                </c:pt>
                <c:pt idx="19">
                  <c:v>0.91944057857395434</c:v>
                </c:pt>
                <c:pt idx="20">
                  <c:v>0.91164807269414672</c:v>
                </c:pt>
                <c:pt idx="21">
                  <c:v>0.90308346280357732</c:v>
                </c:pt>
                <c:pt idx="22">
                  <c:v>0.89428668073036488</c:v>
                </c:pt>
                <c:pt idx="23">
                  <c:v>0.88474615712579474</c:v>
                </c:pt>
                <c:pt idx="24">
                  <c:v>0.87550275080913176</c:v>
                </c:pt>
                <c:pt idx="25">
                  <c:v>0.86553525868217462</c:v>
                </c:pt>
                <c:pt idx="26">
                  <c:v>0.85486569544212676</c:v>
                </c:pt>
                <c:pt idx="27">
                  <c:v>0.84450123131551669</c:v>
                </c:pt>
                <c:pt idx="28">
                  <c:v>0.83345658108984388</c:v>
                </c:pt>
                <c:pt idx="29">
                  <c:v>0.82271423592767923</c:v>
                </c:pt>
                <c:pt idx="30">
                  <c:v>0.81084153185622743</c:v>
                </c:pt>
                <c:pt idx="31">
                  <c:v>0.79928120216256526</c:v>
                </c:pt>
                <c:pt idx="32">
                  <c:v>0.78710031782862666</c:v>
                </c:pt>
                <c:pt idx="33">
                  <c:v>0.77522836846329013</c:v>
                </c:pt>
                <c:pt idx="34">
                  <c:v>0.76231597046972943</c:v>
                </c:pt>
                <c:pt idx="35">
                  <c:v>0.74972315560820901</c:v>
                </c:pt>
                <c:pt idx="36">
                  <c:v>0.73700366900716574</c:v>
                </c:pt>
                <c:pt idx="37">
                  <c:v>0.72374099326999042</c:v>
                </c:pt>
                <c:pt idx="38">
                  <c:v>0.71037758604584345</c:v>
                </c:pt>
                <c:pt idx="39">
                  <c:v>0.6965129583693711</c:v>
                </c:pt>
                <c:pt idx="40">
                  <c:v>0.6829723521815243</c:v>
                </c:pt>
                <c:pt idx="41">
                  <c:v>0.66895748863380045</c:v>
                </c:pt>
                <c:pt idx="42">
                  <c:v>0.65487983119184445</c:v>
                </c:pt>
                <c:pt idx="43">
                  <c:v>0.64074484581284097</c:v>
                </c:pt>
                <c:pt idx="44">
                  <c:v>0.62619298481389285</c:v>
                </c:pt>
                <c:pt idx="45">
                  <c:v>0.61161138406664617</c:v>
                </c:pt>
                <c:pt idx="46">
                  <c:v>0.5973533888369541</c:v>
                </c:pt>
                <c:pt idx="47">
                  <c:v>0.58238045226473878</c:v>
                </c:pt>
                <c:pt idx="48">
                  <c:v>0.56774171398422435</c:v>
                </c:pt>
                <c:pt idx="49">
                  <c:v>0.55277224226691346</c:v>
                </c:pt>
                <c:pt idx="50">
                  <c:v>0.53781660506630369</c:v>
                </c:pt>
                <c:pt idx="51">
                  <c:v>0.52287986022280208</c:v>
                </c:pt>
                <c:pt idx="52">
                  <c:v>0.50796698870804113</c:v>
                </c:pt>
                <c:pt idx="53">
                  <c:v>0.49308289394383792</c:v>
                </c:pt>
                <c:pt idx="54">
                  <c:v>0.47795383108897699</c:v>
                </c:pt>
                <c:pt idx="55">
                  <c:v>0.46288053000818591</c:v>
                </c:pt>
                <c:pt idx="56">
                  <c:v>0.44786756746112899</c:v>
                </c:pt>
                <c:pt idx="57">
                  <c:v>0.43291942971799063</c:v>
                </c:pt>
                <c:pt idx="58">
                  <c:v>0.41804051230829165</c:v>
                </c:pt>
                <c:pt idx="59">
                  <c:v>0.40323511980608201</c:v>
                </c:pt>
                <c:pt idx="60">
                  <c:v>0.3882811602999261</c:v>
                </c:pt>
                <c:pt idx="61">
                  <c:v>0.37342625048702194</c:v>
                </c:pt>
                <c:pt idx="62">
                  <c:v>0.3588833054528815</c:v>
                </c:pt>
                <c:pt idx="63">
                  <c:v>0.34422945609040345</c:v>
                </c:pt>
                <c:pt idx="64">
                  <c:v>0.32968601700687772</c:v>
                </c:pt>
                <c:pt idx="65">
                  <c:v>0.31525655548591885</c:v>
                </c:pt>
                <c:pt idx="66">
                  <c:v>0.30094453912463709</c:v>
                </c:pt>
                <c:pt idx="67">
                  <c:v>0.28692046715949221</c:v>
                </c:pt>
                <c:pt idx="68">
                  <c:v>0.27284514801263382</c:v>
                </c:pt>
                <c:pt idx="69">
                  <c:v>0.258897156387074</c:v>
                </c:pt>
                <c:pt idx="70">
                  <c:v>0.24522240849553492</c:v>
                </c:pt>
                <c:pt idx="71">
                  <c:v>0.23166516622670569</c:v>
                </c:pt>
                <c:pt idx="72">
                  <c:v>0.21810141537538433</c:v>
                </c:pt>
                <c:pt idx="73">
                  <c:v>0.20491552366728238</c:v>
                </c:pt>
                <c:pt idx="74">
                  <c:v>0.19172906121356209</c:v>
                </c:pt>
                <c:pt idx="75">
                  <c:v>0.17877611759979473</c:v>
                </c:pt>
                <c:pt idx="76">
                  <c:v>0.16594029135490368</c:v>
                </c:pt>
                <c:pt idx="77">
                  <c:v>0.1533137671008071</c:v>
                </c:pt>
                <c:pt idx="78">
                  <c:v>0.14087746639315954</c:v>
                </c:pt>
                <c:pt idx="79">
                  <c:v>0.12853783108979447</c:v>
                </c:pt>
                <c:pt idx="80">
                  <c:v>0.11629789468692771</c:v>
                </c:pt>
                <c:pt idx="81">
                  <c:v>0.10428207507854491</c:v>
                </c:pt>
                <c:pt idx="82">
                  <c:v>9.2343881934951272E-2</c:v>
                </c:pt>
                <c:pt idx="83">
                  <c:v>8.0533383342331247E-2</c:v>
                </c:pt>
                <c:pt idx="84">
                  <c:v>6.8793069766354034E-2</c:v>
                </c:pt>
                <c:pt idx="85">
                  <c:v>5.7192737240914011E-2</c:v>
                </c:pt>
                <c:pt idx="86">
                  <c:v>4.5668546833090809E-2</c:v>
                </c:pt>
                <c:pt idx="87">
                  <c:v>3.4183823541244697E-2</c:v>
                </c:pt>
                <c:pt idx="88">
                  <c:v>2.2768453771833362E-2</c:v>
                </c:pt>
                <c:pt idx="89">
                  <c:v>1.1379328707891012E-2</c:v>
                </c:pt>
                <c:pt idx="90">
                  <c:v>3.9917836537493138E-17</c:v>
                </c:pt>
                <c:pt idx="91">
                  <c:v>-1.1379328707890933E-2</c:v>
                </c:pt>
                <c:pt idx="92">
                  <c:v>-2.2781724111607574E-2</c:v>
                </c:pt>
                <c:pt idx="93">
                  <c:v>-3.4223682475417246E-2</c:v>
                </c:pt>
                <c:pt idx="94">
                  <c:v>-4.5695164237133615E-2</c:v>
                </c:pt>
                <c:pt idx="95">
                  <c:v>-5.7259424969572842E-2</c:v>
                </c:pt>
                <c:pt idx="96">
                  <c:v>-6.8913425711517692E-2</c:v>
                </c:pt>
                <c:pt idx="97">
                  <c:v>-8.0627286671239584E-2</c:v>
                </c:pt>
                <c:pt idx="98">
                  <c:v>-9.2505440871456068E-2</c:v>
                </c:pt>
                <c:pt idx="99">
                  <c:v>-0.10446452031252447</c:v>
                </c:pt>
                <c:pt idx="100">
                  <c:v>-0.11656926355038755</c:v>
                </c:pt>
                <c:pt idx="101">
                  <c:v>-0.12883776055307783</c:v>
                </c:pt>
                <c:pt idx="102">
                  <c:v>-0.14120618909312868</c:v>
                </c:pt>
                <c:pt idx="103">
                  <c:v>-0.15376107432376998</c:v>
                </c:pt>
                <c:pt idx="104">
                  <c:v>-0.16642443764070206</c:v>
                </c:pt>
                <c:pt idx="105">
                  <c:v>-0.17929771360651905</c:v>
                </c:pt>
                <c:pt idx="106">
                  <c:v>-0.19228844864206551</c:v>
                </c:pt>
                <c:pt idx="107">
                  <c:v>-0.20551338383057285</c:v>
                </c:pt>
                <c:pt idx="108">
                  <c:v>-0.21886523546841732</c:v>
                </c:pt>
                <c:pt idx="109">
                  <c:v>-0.23234107096847578</c:v>
                </c:pt>
                <c:pt idx="110">
                  <c:v>-0.24593786775680435</c:v>
                </c:pt>
                <c:pt idx="111">
                  <c:v>-0.25980384857766431</c:v>
                </c:pt>
                <c:pt idx="112">
                  <c:v>-0.27364119919423557</c:v>
                </c:pt>
                <c:pt idx="113">
                  <c:v>-0.28775758439823257</c:v>
                </c:pt>
                <c:pt idx="114">
                  <c:v>-0.30199848682816921</c:v>
                </c:pt>
                <c:pt idx="115">
                  <c:v>-0.31636062576958057</c:v>
                </c:pt>
                <c:pt idx="116">
                  <c:v>-0.33084062117920049</c:v>
                </c:pt>
                <c:pt idx="117">
                  <c:v>-0.3454349933159328</c:v>
                </c:pt>
                <c:pt idx="118">
                  <c:v>-0.35993038098801128</c:v>
                </c:pt>
                <c:pt idx="119">
                  <c:v>-0.37473403876018396</c:v>
                </c:pt>
                <c:pt idx="120">
                  <c:v>-0.38964097243811313</c:v>
                </c:pt>
                <c:pt idx="121">
                  <c:v>-0.40441159589855807</c:v>
                </c:pt>
                <c:pt idx="122">
                  <c:v>-0.4195045456455046</c:v>
                </c:pt>
                <c:pt idx="123">
                  <c:v>-0.43443557099801805</c:v>
                </c:pt>
                <c:pt idx="124">
                  <c:v>-0.44943605910276202</c:v>
                </c:pt>
                <c:pt idx="125">
                  <c:v>-0.46450159903648874</c:v>
                </c:pt>
                <c:pt idx="126">
                  <c:v>-0.47962768881749995</c:v>
                </c:pt>
                <c:pt idx="127">
                  <c:v>-0.49452150930207556</c:v>
                </c:pt>
                <c:pt idx="128">
                  <c:v>-0.509745956496512</c:v>
                </c:pt>
                <c:pt idx="129">
                  <c:v>-0.52471105486586789</c:v>
                </c:pt>
                <c:pt idx="130">
                  <c:v>-0.5397001101715293</c:v>
                </c:pt>
                <c:pt idx="131">
                  <c:v>-0.55470812399783986</c:v>
                </c:pt>
                <c:pt idx="132">
                  <c:v>-0.56939815341719102</c:v>
                </c:pt>
                <c:pt idx="133">
                  <c:v>-0.58442002587531738</c:v>
                </c:pt>
                <c:pt idx="134">
                  <c:v>-0.59909622309470478</c:v>
                </c:pt>
                <c:pt idx="135">
                  <c:v>-0.61375332827857976</c:v>
                </c:pt>
                <c:pt idx="136">
                  <c:v>-0.62801996128425575</c:v>
                </c:pt>
                <c:pt idx="137">
                  <c:v>-0.64261427869566756</c:v>
                </c:pt>
                <c:pt idx="138">
                  <c:v>-0.65679050421360985</c:v>
                </c:pt>
                <c:pt idx="139">
                  <c:v>-0.67090923453489892</c:v>
                </c:pt>
                <c:pt idx="140">
                  <c:v>-0.68496498775490899</c:v>
                </c:pt>
                <c:pt idx="141">
                  <c:v>-0.69854509992493641</c:v>
                </c:pt>
                <c:pt idx="142">
                  <c:v>-0.71203517717138887</c:v>
                </c:pt>
                <c:pt idx="143">
                  <c:v>-0.72542976649595248</c:v>
                </c:pt>
                <c:pt idx="144">
                  <c:v>-0.73872338928725023</c:v>
                </c:pt>
                <c:pt idx="145">
                  <c:v>-0.7519105428798657</c:v>
                </c:pt>
                <c:pt idx="146">
                  <c:v>-0.7645400984539229</c:v>
                </c:pt>
                <c:pt idx="147">
                  <c:v>-0.77703728204541544</c:v>
                </c:pt>
                <c:pt idx="148">
                  <c:v>-0.78939675645914809</c:v>
                </c:pt>
                <c:pt idx="149">
                  <c:v>-0.80161317965986734</c:v>
                </c:pt>
                <c:pt idx="150">
                  <c:v>-0.81320723769423631</c:v>
                </c:pt>
                <c:pt idx="151">
                  <c:v>-0.82463395276999185</c:v>
                </c:pt>
                <c:pt idx="152">
                  <c:v>-0.83588826844445852</c:v>
                </c:pt>
                <c:pt idx="153">
                  <c:v>-0.84647178581222104</c:v>
                </c:pt>
                <c:pt idx="154">
                  <c:v>-0.85735984588579139</c:v>
                </c:pt>
                <c:pt idx="155">
                  <c:v>-0.86755489386186002</c:v>
                </c:pt>
                <c:pt idx="156">
                  <c:v>-0.87754564407975089</c:v>
                </c:pt>
                <c:pt idx="157">
                  <c:v>-0.88681061890952773</c:v>
                </c:pt>
                <c:pt idx="158">
                  <c:v>-0.89637340431904566</c:v>
                </c:pt>
                <c:pt idx="159">
                  <c:v>-0.90519071275483542</c:v>
                </c:pt>
                <c:pt idx="160">
                  <c:v>-0.91377530725869671</c:v>
                </c:pt>
                <c:pt idx="161">
                  <c:v>-0.92212313226537079</c:v>
                </c:pt>
                <c:pt idx="162">
                  <c:v>-0.9296883243696662</c:v>
                </c:pt>
                <c:pt idx="163">
                  <c:v>-0.93699994804896447</c:v>
                </c:pt>
                <c:pt idx="164">
                  <c:v>-0.94405454637420361</c:v>
                </c:pt>
                <c:pt idx="165">
                  <c:v>-0.95084872613927462</c:v>
                </c:pt>
                <c:pt idx="166">
                  <c:v>-0.95682148646321818</c:v>
                </c:pt>
                <c:pt idx="167">
                  <c:v>-0.96308126268775307</c:v>
                </c:pt>
                <c:pt idx="168">
                  <c:v>-0.96850651068012794</c:v>
                </c:pt>
                <c:pt idx="169">
                  <c:v>-0.97308510970362938</c:v>
                </c:pt>
                <c:pt idx="170">
                  <c:v>-0.97794596553160162</c:v>
                </c:pt>
                <c:pt idx="171">
                  <c:v>-0.98195011966919021</c:v>
                </c:pt>
                <c:pt idx="172">
                  <c:v>-0.98566282173371256</c:v>
                </c:pt>
                <c:pt idx="173">
                  <c:v>-0.98908225436104458</c:v>
                </c:pt>
                <c:pt idx="174">
                  <c:v>-0.99162872601998842</c:v>
                </c:pt>
                <c:pt idx="175">
                  <c:v>-0.99445486360785695</c:v>
                </c:pt>
                <c:pt idx="176">
                  <c:v>-0.99640222789191157</c:v>
                </c:pt>
                <c:pt idx="177">
                  <c:v>-0.99804783368709038</c:v>
                </c:pt>
                <c:pt idx="178">
                  <c:v>-0.9988086824993534</c:v>
                </c:pt>
                <c:pt idx="179">
                  <c:v>-0.99984769515639127</c:v>
                </c:pt>
                <c:pt idx="180">
                  <c:v>-1</c:v>
                </c:pt>
                <c:pt idx="181">
                  <c:v>-0.99984769515639127</c:v>
                </c:pt>
                <c:pt idx="182">
                  <c:v>-0.9988086824993534</c:v>
                </c:pt>
                <c:pt idx="183">
                  <c:v>-0.99804783368709038</c:v>
                </c:pt>
                <c:pt idx="184">
                  <c:v>-0.99640222789191157</c:v>
                </c:pt>
                <c:pt idx="185">
                  <c:v>-0.99445486360785695</c:v>
                </c:pt>
                <c:pt idx="186">
                  <c:v>-0.99162872601998842</c:v>
                </c:pt>
                <c:pt idx="187">
                  <c:v>-0.98908225436104469</c:v>
                </c:pt>
                <c:pt idx="188">
                  <c:v>-0.98566282173371245</c:v>
                </c:pt>
                <c:pt idx="189">
                  <c:v>-0.98195011966919032</c:v>
                </c:pt>
                <c:pt idx="190">
                  <c:v>-0.97794596553160162</c:v>
                </c:pt>
                <c:pt idx="191">
                  <c:v>-0.97308510970362938</c:v>
                </c:pt>
                <c:pt idx="192">
                  <c:v>-0.96850651068012783</c:v>
                </c:pt>
                <c:pt idx="193">
                  <c:v>-0.96308126268775318</c:v>
                </c:pt>
                <c:pt idx="194">
                  <c:v>-0.95682148646321818</c:v>
                </c:pt>
                <c:pt idx="195">
                  <c:v>-0.95084872613927474</c:v>
                </c:pt>
                <c:pt idx="196">
                  <c:v>-0.94405454637420361</c:v>
                </c:pt>
                <c:pt idx="197">
                  <c:v>-0.93699994804896436</c:v>
                </c:pt>
                <c:pt idx="198">
                  <c:v>-0.92968832436966631</c:v>
                </c:pt>
                <c:pt idx="199">
                  <c:v>-0.92212313226537068</c:v>
                </c:pt>
                <c:pt idx="200">
                  <c:v>-0.91377530725869682</c:v>
                </c:pt>
                <c:pt idx="201">
                  <c:v>-0.90519071275483542</c:v>
                </c:pt>
                <c:pt idx="202">
                  <c:v>-0.89637340431904577</c:v>
                </c:pt>
                <c:pt idx="203">
                  <c:v>-0.88681061890952773</c:v>
                </c:pt>
                <c:pt idx="204">
                  <c:v>-0.877545644079751</c:v>
                </c:pt>
                <c:pt idx="205">
                  <c:v>-0.86755489386186013</c:v>
                </c:pt>
                <c:pt idx="206">
                  <c:v>-0.85735984588579128</c:v>
                </c:pt>
                <c:pt idx="207">
                  <c:v>-0.84647178581222116</c:v>
                </c:pt>
                <c:pt idx="208">
                  <c:v>-0.8358882684444584</c:v>
                </c:pt>
                <c:pt idx="209">
                  <c:v>-0.82463395276999196</c:v>
                </c:pt>
                <c:pt idx="210">
                  <c:v>-0.8132072376942362</c:v>
                </c:pt>
                <c:pt idx="211">
                  <c:v>-0.80161317965986745</c:v>
                </c:pt>
                <c:pt idx="212">
                  <c:v>-0.7893967564591482</c:v>
                </c:pt>
                <c:pt idx="213">
                  <c:v>-0.77703728204541556</c:v>
                </c:pt>
                <c:pt idx="214">
                  <c:v>-0.76454009845392312</c:v>
                </c:pt>
                <c:pt idx="215">
                  <c:v>-0.75191054287986558</c:v>
                </c:pt>
                <c:pt idx="216">
                  <c:v>-0.73872338928725045</c:v>
                </c:pt>
                <c:pt idx="217">
                  <c:v>-0.72542976649595237</c:v>
                </c:pt>
                <c:pt idx="218">
                  <c:v>-0.71203517717138898</c:v>
                </c:pt>
                <c:pt idx="219">
                  <c:v>-0.6985450999249363</c:v>
                </c:pt>
                <c:pt idx="220">
                  <c:v>-0.6849649877549091</c:v>
                </c:pt>
                <c:pt idx="221">
                  <c:v>-0.67090923453489903</c:v>
                </c:pt>
                <c:pt idx="222">
                  <c:v>-0.65679050421361007</c:v>
                </c:pt>
                <c:pt idx="223">
                  <c:v>-0.64261427869566767</c:v>
                </c:pt>
                <c:pt idx="224">
                  <c:v>-0.62801996128425563</c:v>
                </c:pt>
                <c:pt idx="225">
                  <c:v>-0.61375332827857998</c:v>
                </c:pt>
                <c:pt idx="226">
                  <c:v>-0.59909622309470467</c:v>
                </c:pt>
                <c:pt idx="227">
                  <c:v>-0.58442002587531761</c:v>
                </c:pt>
                <c:pt idx="228">
                  <c:v>-0.56939815341719091</c:v>
                </c:pt>
                <c:pt idx="229">
                  <c:v>-0.55470812399783997</c:v>
                </c:pt>
                <c:pt idx="230">
                  <c:v>-0.53970011017152941</c:v>
                </c:pt>
                <c:pt idx="231">
                  <c:v>-0.52471105486586833</c:v>
                </c:pt>
                <c:pt idx="232">
                  <c:v>-0.50974595649651178</c:v>
                </c:pt>
                <c:pt idx="233">
                  <c:v>-0.49452150930207545</c:v>
                </c:pt>
                <c:pt idx="234">
                  <c:v>-0.47962768881750012</c:v>
                </c:pt>
                <c:pt idx="235">
                  <c:v>-0.46450159903648891</c:v>
                </c:pt>
                <c:pt idx="236">
                  <c:v>-0.44943605910276196</c:v>
                </c:pt>
                <c:pt idx="237">
                  <c:v>-0.43443557099801794</c:v>
                </c:pt>
                <c:pt idx="238">
                  <c:v>-0.41950454564550482</c:v>
                </c:pt>
                <c:pt idx="239">
                  <c:v>-0.40441159589855824</c:v>
                </c:pt>
                <c:pt idx="240">
                  <c:v>-0.38964097243811363</c:v>
                </c:pt>
                <c:pt idx="241">
                  <c:v>-0.37473403876018385</c:v>
                </c:pt>
                <c:pt idx="242">
                  <c:v>-0.35993038098801117</c:v>
                </c:pt>
                <c:pt idx="243">
                  <c:v>-0.34543499331593297</c:v>
                </c:pt>
                <c:pt idx="244">
                  <c:v>-0.33084062117920066</c:v>
                </c:pt>
                <c:pt idx="245">
                  <c:v>-0.31636062576958046</c:v>
                </c:pt>
                <c:pt idx="246">
                  <c:v>-0.3019984868281691</c:v>
                </c:pt>
                <c:pt idx="247">
                  <c:v>-0.28775758439823257</c:v>
                </c:pt>
                <c:pt idx="248">
                  <c:v>-0.27364119919423574</c:v>
                </c:pt>
                <c:pt idx="249">
                  <c:v>-0.25980384857766464</c:v>
                </c:pt>
                <c:pt idx="250">
                  <c:v>-0.24593786775680423</c:v>
                </c:pt>
                <c:pt idx="251">
                  <c:v>-0.23234107096847578</c:v>
                </c:pt>
                <c:pt idx="252">
                  <c:v>-0.21886523546841749</c:v>
                </c:pt>
                <c:pt idx="253">
                  <c:v>-0.20551338383057319</c:v>
                </c:pt>
                <c:pt idx="254">
                  <c:v>-0.1922884486420654</c:v>
                </c:pt>
                <c:pt idx="255">
                  <c:v>-0.17929771360651892</c:v>
                </c:pt>
                <c:pt idx="256">
                  <c:v>-0.16642443764070206</c:v>
                </c:pt>
                <c:pt idx="257">
                  <c:v>-0.15376107432377015</c:v>
                </c:pt>
                <c:pt idx="258">
                  <c:v>-0.14120618909312899</c:v>
                </c:pt>
                <c:pt idx="259">
                  <c:v>-0.12883776055307769</c:v>
                </c:pt>
                <c:pt idx="260">
                  <c:v>-0.11656926355038756</c:v>
                </c:pt>
                <c:pt idx="261">
                  <c:v>-0.10446452031252462</c:v>
                </c:pt>
                <c:pt idx="262">
                  <c:v>-9.2505440871456374E-2</c:v>
                </c:pt>
                <c:pt idx="263">
                  <c:v>-8.0627286671239459E-2</c:v>
                </c:pt>
                <c:pt idx="264">
                  <c:v>-6.8913425711517567E-2</c:v>
                </c:pt>
                <c:pt idx="265">
                  <c:v>-5.7259424969572849E-2</c:v>
                </c:pt>
                <c:pt idx="266">
                  <c:v>-4.5695164237133781E-2</c:v>
                </c:pt>
                <c:pt idx="267">
                  <c:v>-3.4223682475417544E-2</c:v>
                </c:pt>
                <c:pt idx="268">
                  <c:v>-2.2781724111607445E-2</c:v>
                </c:pt>
                <c:pt idx="269">
                  <c:v>-1.1379328707890947E-2</c:v>
                </c:pt>
                <c:pt idx="270">
                  <c:v>-1.1975350961247941E-16</c:v>
                </c:pt>
                <c:pt idx="271">
                  <c:v>1.1379328707890707E-2</c:v>
                </c:pt>
                <c:pt idx="272">
                  <c:v>2.276845377183349E-2</c:v>
                </c:pt>
                <c:pt idx="273">
                  <c:v>3.4183823541244683E-2</c:v>
                </c:pt>
                <c:pt idx="274">
                  <c:v>4.5668546833090802E-2</c:v>
                </c:pt>
                <c:pt idx="275">
                  <c:v>5.7192737240913845E-2</c:v>
                </c:pt>
                <c:pt idx="276">
                  <c:v>6.8793069766353729E-2</c:v>
                </c:pt>
                <c:pt idx="277">
                  <c:v>8.0533383342331386E-2</c:v>
                </c:pt>
                <c:pt idx="278">
                  <c:v>9.2343881934951272E-2</c:v>
                </c:pt>
                <c:pt idx="279">
                  <c:v>0.10428207507854474</c:v>
                </c:pt>
                <c:pt idx="280">
                  <c:v>0.1162978946869274</c:v>
                </c:pt>
                <c:pt idx="281">
                  <c:v>0.12853783108979461</c:v>
                </c:pt>
                <c:pt idx="282">
                  <c:v>0.14087746639315951</c:v>
                </c:pt>
                <c:pt idx="283">
                  <c:v>0.1533137671008071</c:v>
                </c:pt>
                <c:pt idx="284">
                  <c:v>0.16594029135490351</c:v>
                </c:pt>
                <c:pt idx="285">
                  <c:v>0.17877611759979442</c:v>
                </c:pt>
                <c:pt idx="286">
                  <c:v>0.19172906121356223</c:v>
                </c:pt>
                <c:pt idx="287">
                  <c:v>0.20491552366728236</c:v>
                </c:pt>
                <c:pt idx="288">
                  <c:v>0.21810141537538416</c:v>
                </c:pt>
                <c:pt idx="289">
                  <c:v>0.23166516622670538</c:v>
                </c:pt>
                <c:pt idx="290">
                  <c:v>0.24522240849553503</c:v>
                </c:pt>
                <c:pt idx="291">
                  <c:v>0.258897156387074</c:v>
                </c:pt>
                <c:pt idx="292">
                  <c:v>0.27284514801263382</c:v>
                </c:pt>
                <c:pt idx="293">
                  <c:v>0.28692046715949204</c:v>
                </c:pt>
                <c:pt idx="294">
                  <c:v>0.30094453912463676</c:v>
                </c:pt>
                <c:pt idx="295">
                  <c:v>0.31525655548591897</c:v>
                </c:pt>
                <c:pt idx="296">
                  <c:v>0.32968601700687766</c:v>
                </c:pt>
                <c:pt idx="297">
                  <c:v>0.34422945609040329</c:v>
                </c:pt>
                <c:pt idx="298">
                  <c:v>0.35888330545288116</c:v>
                </c:pt>
                <c:pt idx="299">
                  <c:v>0.37342625048702205</c:v>
                </c:pt>
                <c:pt idx="300">
                  <c:v>0.3882811602999261</c:v>
                </c:pt>
                <c:pt idx="301">
                  <c:v>0.40323511980608201</c:v>
                </c:pt>
                <c:pt idx="302">
                  <c:v>0.41804051230829142</c:v>
                </c:pt>
                <c:pt idx="303">
                  <c:v>0.43291942971799025</c:v>
                </c:pt>
                <c:pt idx="304">
                  <c:v>0.44786756746112916</c:v>
                </c:pt>
                <c:pt idx="305">
                  <c:v>0.4628805300081858</c:v>
                </c:pt>
                <c:pt idx="306">
                  <c:v>0.47795383108897682</c:v>
                </c:pt>
                <c:pt idx="307">
                  <c:v>0.49308289394383759</c:v>
                </c:pt>
                <c:pt idx="308">
                  <c:v>0.50796698870804136</c:v>
                </c:pt>
                <c:pt idx="309">
                  <c:v>0.52287986022280208</c:v>
                </c:pt>
                <c:pt idx="310">
                  <c:v>0.53781660506630358</c:v>
                </c:pt>
                <c:pt idx="311">
                  <c:v>0.55277224226691335</c:v>
                </c:pt>
                <c:pt idx="312">
                  <c:v>0.56774171398422402</c:v>
                </c:pt>
                <c:pt idx="313">
                  <c:v>0.58238045226473889</c:v>
                </c:pt>
                <c:pt idx="314">
                  <c:v>0.5973533888369541</c:v>
                </c:pt>
                <c:pt idx="315">
                  <c:v>0.61161138406664595</c:v>
                </c:pt>
                <c:pt idx="316">
                  <c:v>0.62619298481389252</c:v>
                </c:pt>
                <c:pt idx="317">
                  <c:v>0.64074484581284119</c:v>
                </c:pt>
                <c:pt idx="318">
                  <c:v>0.65487983119184445</c:v>
                </c:pt>
                <c:pt idx="319">
                  <c:v>0.66895748863380033</c:v>
                </c:pt>
                <c:pt idx="320">
                  <c:v>0.68297235218152408</c:v>
                </c:pt>
                <c:pt idx="321">
                  <c:v>0.69651295836937088</c:v>
                </c:pt>
                <c:pt idx="322">
                  <c:v>0.71037758604584356</c:v>
                </c:pt>
                <c:pt idx="323">
                  <c:v>0.72374099326999042</c:v>
                </c:pt>
                <c:pt idx="324">
                  <c:v>0.73700366900716563</c:v>
                </c:pt>
                <c:pt idx="325">
                  <c:v>0.74972315560820879</c:v>
                </c:pt>
                <c:pt idx="326">
                  <c:v>0.76231597046972965</c:v>
                </c:pt>
                <c:pt idx="327">
                  <c:v>0.77522836846329013</c:v>
                </c:pt>
                <c:pt idx="328">
                  <c:v>0.78710031782862666</c:v>
                </c:pt>
                <c:pt idx="329">
                  <c:v>0.79928120216256504</c:v>
                </c:pt>
                <c:pt idx="330">
                  <c:v>0.81084153185622709</c:v>
                </c:pt>
                <c:pt idx="331">
                  <c:v>0.82271423592767934</c:v>
                </c:pt>
                <c:pt idx="332">
                  <c:v>0.83345658108984377</c:v>
                </c:pt>
                <c:pt idx="333">
                  <c:v>0.84450123131551658</c:v>
                </c:pt>
                <c:pt idx="334">
                  <c:v>0.85486569544212654</c:v>
                </c:pt>
                <c:pt idx="335">
                  <c:v>0.86553525868217474</c:v>
                </c:pt>
                <c:pt idx="336">
                  <c:v>0.87550275080913187</c:v>
                </c:pt>
                <c:pt idx="337">
                  <c:v>0.88474615712579463</c:v>
                </c:pt>
                <c:pt idx="338">
                  <c:v>0.89428668073036477</c:v>
                </c:pt>
                <c:pt idx="339">
                  <c:v>0.9030834628035771</c:v>
                </c:pt>
                <c:pt idx="340">
                  <c:v>0.91164807269414672</c:v>
                </c:pt>
                <c:pt idx="341">
                  <c:v>0.91944057857395434</c:v>
                </c:pt>
                <c:pt idx="342">
                  <c:v>0.92752404489948581</c:v>
                </c:pt>
                <c:pt idx="343">
                  <c:v>0.93481864739371789</c:v>
                </c:pt>
                <c:pt idx="344">
                  <c:v>0.94185682287925332</c:v>
                </c:pt>
                <c:pt idx="345">
                  <c:v>0.94863518604923902</c:v>
                </c:pt>
                <c:pt idx="346">
                  <c:v>0.95459404201167697</c:v>
                </c:pt>
                <c:pt idx="347">
                  <c:v>0.96083924571247947</c:v>
                </c:pt>
                <c:pt idx="348">
                  <c:v>0.96625186393147444</c:v>
                </c:pt>
                <c:pt idx="349">
                  <c:v>0.97081980414856861</c:v>
                </c:pt>
                <c:pt idx="350">
                  <c:v>0.97566934408690309</c:v>
                </c:pt>
                <c:pt idx="351">
                  <c:v>0.97966417670418393</c:v>
                </c:pt>
                <c:pt idx="352">
                  <c:v>0.98336823573786825</c:v>
                </c:pt>
                <c:pt idx="353">
                  <c:v>0.98677970805458803</c:v>
                </c:pt>
                <c:pt idx="354">
                  <c:v>0.98989686591668846</c:v>
                </c:pt>
                <c:pt idx="355">
                  <c:v>0.99213981006904128</c:v>
                </c:pt>
                <c:pt idx="356">
                  <c:v>0.99408264096224808</c:v>
                </c:pt>
                <c:pt idx="357">
                  <c:v>0.99572441584899762</c:v>
                </c:pt>
                <c:pt idx="358">
                  <c:v>0.99648349343382758</c:v>
                </c:pt>
                <c:pt idx="359">
                  <c:v>0.99752008730845865</c:v>
                </c:pt>
                <c:pt idx="360">
                  <c:v>0.99767203759211687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1.7411777891170419E-2</c:v>
                </c:pt>
                <c:pt idx="2">
                  <c:v>3.4797970376534204E-2</c:v>
                </c:pt>
                <c:pt idx="3">
                  <c:v>5.2183705412549401E-2</c:v>
                </c:pt>
                <c:pt idx="4">
                  <c:v>6.9513029890875308E-2</c:v>
                </c:pt>
                <c:pt idx="5">
                  <c:v>8.6800986013804496E-2</c:v>
                </c:pt>
                <c:pt idx="6">
                  <c:v>0.10404235308406341</c:v>
                </c:pt>
                <c:pt idx="7">
                  <c:v>0.12116131316137896</c:v>
                </c:pt>
                <c:pt idx="8">
                  <c:v>0.13820339267041806</c:v>
                </c:pt>
                <c:pt idx="9">
                  <c:v>0.15516356233328982</c:v>
                </c:pt>
                <c:pt idx="10">
                  <c:v>0.17203682961265204</c:v>
                </c:pt>
                <c:pt idx="11">
                  <c:v>0.18870825364741806</c:v>
                </c:pt>
                <c:pt idx="12">
                  <c:v>0.20538317390452429</c:v>
                </c:pt>
                <c:pt idx="13">
                  <c:v>0.22182721862009064</c:v>
                </c:pt>
                <c:pt idx="14">
                  <c:v>0.23800702602077076</c:v>
                </c:pt>
                <c:pt idx="15">
                  <c:v>0.25418603201364143</c:v>
                </c:pt>
                <c:pt idx="16">
                  <c:v>0.27007309800607671</c:v>
                </c:pt>
                <c:pt idx="17">
                  <c:v>0.2858027421079446</c:v>
                </c:pt>
                <c:pt idx="18">
                  <c:v>0.30137083091745748</c:v>
                </c:pt>
                <c:pt idx="19">
                  <c:v>0.3165887799820386</c:v>
                </c:pt>
                <c:pt idx="20">
                  <c:v>0.33181276258682041</c:v>
                </c:pt>
                <c:pt idx="21">
                  <c:v>0.34666126200553699</c:v>
                </c:pt>
                <c:pt idx="22">
                  <c:v>0.36131527243013917</c:v>
                </c:pt>
                <c:pt idx="23">
                  <c:v>0.37555246243812584</c:v>
                </c:pt>
                <c:pt idx="24">
                  <c:v>0.38979893872675669</c:v>
                </c:pt>
                <c:pt idx="25">
                  <c:v>0.40360571952666574</c:v>
                </c:pt>
                <c:pt idx="26">
                  <c:v>0.41694585851414379</c:v>
                </c:pt>
                <c:pt idx="27">
                  <c:v>0.43029486948463719</c:v>
                </c:pt>
                <c:pt idx="28">
                  <c:v>0.44315672504580006</c:v>
                </c:pt>
                <c:pt idx="29">
                  <c:v>0.45603794773376144</c:v>
                </c:pt>
                <c:pt idx="30">
                  <c:v>0.46813957668732131</c:v>
                </c:pt>
                <c:pt idx="31">
                  <c:v>0.48025659790849157</c:v>
                </c:pt>
                <c:pt idx="32">
                  <c:v>0.49183486548919958</c:v>
                </c:pt>
                <c:pt idx="33">
                  <c:v>0.50343918894217821</c:v>
                </c:pt>
                <c:pt idx="34">
                  <c:v>0.51418861460683241</c:v>
                </c:pt>
                <c:pt idx="35">
                  <c:v>0.52496180512723922</c:v>
                </c:pt>
                <c:pt idx="36">
                  <c:v>0.53546450882969243</c:v>
                </c:pt>
                <c:pt idx="37">
                  <c:v>0.54537795670402034</c:v>
                </c:pt>
                <c:pt idx="38">
                  <c:v>0.55500779737015637</c:v>
                </c:pt>
                <c:pt idx="39">
                  <c:v>0.56402507260093537</c:v>
                </c:pt>
                <c:pt idx="40">
                  <c:v>0.5730818488197964</c:v>
                </c:pt>
                <c:pt idx="41">
                  <c:v>0.58151587303221186</c:v>
                </c:pt>
                <c:pt idx="42">
                  <c:v>0.58965644853422339</c:v>
                </c:pt>
                <c:pt idx="43">
                  <c:v>0.59750423508542416</c:v>
                </c:pt>
                <c:pt idx="44">
                  <c:v>0.60470753629771279</c:v>
                </c:pt>
                <c:pt idx="45">
                  <c:v>0.61161138406664606</c:v>
                </c:pt>
                <c:pt idx="46">
                  <c:v>0.6185775421861911</c:v>
                </c:pt>
                <c:pt idx="47">
                  <c:v>0.62452657433872916</c:v>
                </c:pt>
                <c:pt idx="48">
                  <c:v>0.63054105274145578</c:v>
                </c:pt>
                <c:pt idx="49">
                  <c:v>0.63589172389257531</c:v>
                </c:pt>
                <c:pt idx="50">
                  <c:v>0.64094487124458877</c:v>
                </c:pt>
                <c:pt idx="51">
                  <c:v>0.64570285259858351</c:v>
                </c:pt>
                <c:pt idx="52">
                  <c:v>0.65016809662717345</c:v>
                </c:pt>
                <c:pt idx="53">
                  <c:v>0.65434310103777582</c:v>
                </c:pt>
                <c:pt idx="54">
                  <c:v>0.65784701193080108</c:v>
                </c:pt>
                <c:pt idx="55">
                  <c:v>0.66106190629092421</c:v>
                </c:pt>
                <c:pt idx="56">
                  <c:v>0.66399097458061651</c:v>
                </c:pt>
                <c:pt idx="57">
                  <c:v>0.66663746197732354</c:v>
                </c:pt>
                <c:pt idx="58">
                  <c:v>0.66900466638496936</c:v>
                </c:pt>
                <c:pt idx="59">
                  <c:v>0.6710959364564153</c:v>
                </c:pt>
                <c:pt idx="60">
                  <c:v>0.67252269726126745</c:v>
                </c:pt>
                <c:pt idx="61">
                  <c:v>0.67367878895053623</c:v>
                </c:pt>
                <c:pt idx="62">
                  <c:v>0.67496133053620566</c:v>
                </c:pt>
                <c:pt idx="63">
                  <c:v>0.67558834682734958</c:v>
                </c:pt>
                <c:pt idx="64">
                  <c:v>0.67595650718417855</c:v>
                </c:pt>
                <c:pt idx="65">
                  <c:v>0.67606986497555854</c:v>
                </c:pt>
                <c:pt idx="66">
                  <c:v>0.67593250177959097</c:v>
                </c:pt>
                <c:pt idx="67">
                  <c:v>0.67594226136094626</c:v>
                </c:pt>
                <c:pt idx="68">
                  <c:v>0.67531543886449352</c:v>
                </c:pt>
                <c:pt idx="69">
                  <c:v>0.67445015098428729</c:v>
                </c:pt>
                <c:pt idx="70">
                  <c:v>0.67374303008575931</c:v>
                </c:pt>
                <c:pt idx="71">
                  <c:v>0.67280449573417611</c:v>
                </c:pt>
                <c:pt idx="72">
                  <c:v>0.67124713553544191</c:v>
                </c:pt>
                <c:pt idx="73">
                  <c:v>0.67024847715517943</c:v>
                </c:pt>
                <c:pt idx="74">
                  <c:v>0.66863869738023418</c:v>
                </c:pt>
                <c:pt idx="75">
                  <c:v>0.66720155406234261</c:v>
                </c:pt>
                <c:pt idx="76">
                  <c:v>0.66555015667163075</c:v>
                </c:pt>
                <c:pt idx="77">
                  <c:v>0.6640748833927661</c:v>
                </c:pt>
                <c:pt idx="78">
                  <c:v>0.662776370140297</c:v>
                </c:pt>
                <c:pt idx="79">
                  <c:v>0.66126981513711525</c:v>
                </c:pt>
                <c:pt idx="80">
                  <c:v>0.65955813579778788</c:v>
                </c:pt>
                <c:pt idx="81">
                  <c:v>0.65841110948061921</c:v>
                </c:pt>
                <c:pt idx="82">
                  <c:v>0.65706086156737431</c:v>
                </c:pt>
                <c:pt idx="83">
                  <c:v>0.6558917729568241</c:v>
                </c:pt>
                <c:pt idx="84">
                  <c:v>0.65452233768185331</c:v>
                </c:pt>
                <c:pt idx="85">
                  <c:v>0.65371597800173387</c:v>
                </c:pt>
                <c:pt idx="86">
                  <c:v>0.6530906466890507</c:v>
                </c:pt>
                <c:pt idx="87">
                  <c:v>0.65226620949966985</c:v>
                </c:pt>
                <c:pt idx="88">
                  <c:v>0.65200320907057319</c:v>
                </c:pt>
                <c:pt idx="89">
                  <c:v>0.65192130505887214</c:v>
                </c:pt>
                <c:pt idx="90">
                  <c:v>0.65164080936575941</c:v>
                </c:pt>
                <c:pt idx="91">
                  <c:v>0.65192130505887214</c:v>
                </c:pt>
                <c:pt idx="92">
                  <c:v>0.65238322188150022</c:v>
                </c:pt>
                <c:pt idx="93">
                  <c:v>0.65302676327084486</c:v>
                </c:pt>
                <c:pt idx="94">
                  <c:v>0.65347129330088605</c:v>
                </c:pt>
                <c:pt idx="95">
                  <c:v>0.65447822222825591</c:v>
                </c:pt>
                <c:pt idx="96">
                  <c:v>0.65566744800837207</c:v>
                </c:pt>
                <c:pt idx="97">
                  <c:v>0.65665655419819435</c:v>
                </c:pt>
                <c:pt idx="98">
                  <c:v>0.65821041313256168</c:v>
                </c:pt>
                <c:pt idx="99">
                  <c:v>0.65956302335300343</c:v>
                </c:pt>
                <c:pt idx="100">
                  <c:v>0.66109714509953832</c:v>
                </c:pt>
                <c:pt idx="101">
                  <c:v>0.66281281846195783</c:v>
                </c:pt>
                <c:pt idx="102">
                  <c:v>0.66432288885224133</c:v>
                </c:pt>
                <c:pt idx="103">
                  <c:v>0.66601238383742256</c:v>
                </c:pt>
                <c:pt idx="104">
                  <c:v>0.66749196136375277</c:v>
                </c:pt>
                <c:pt idx="105">
                  <c:v>0.66914817686046257</c:v>
                </c:pt>
                <c:pt idx="106">
                  <c:v>0.67058951317810034</c:v>
                </c:pt>
                <c:pt idx="107">
                  <c:v>0.67220398963576578</c:v>
                </c:pt>
                <c:pt idx="108">
                  <c:v>0.67359793206113361</c:v>
                </c:pt>
                <c:pt idx="109">
                  <c:v>0.67476746563749779</c:v>
                </c:pt>
                <c:pt idx="110">
                  <c:v>0.67570873825063704</c:v>
                </c:pt>
                <c:pt idx="111">
                  <c:v>0.67681216489503759</c:v>
                </c:pt>
                <c:pt idx="112">
                  <c:v>0.67728573467872233</c:v>
                </c:pt>
                <c:pt idx="113">
                  <c:v>0.67791438598830434</c:v>
                </c:pt>
                <c:pt idx="114">
                  <c:v>0.67829970707949594</c:v>
                </c:pt>
                <c:pt idx="115">
                  <c:v>0.67843755133960038</c:v>
                </c:pt>
                <c:pt idx="116">
                  <c:v>0.67832379655419528</c:v>
                </c:pt>
                <c:pt idx="117">
                  <c:v>0.67795434685095135</c:v>
                </c:pt>
                <c:pt idx="118">
                  <c:v>0.67693059320634086</c:v>
                </c:pt>
                <c:pt idx="119">
                  <c:v>0.67603810144910481</c:v>
                </c:pt>
                <c:pt idx="120">
                  <c:v>0.67487796097335684</c:v>
                </c:pt>
                <c:pt idx="121">
                  <c:v>0.67305392147859899</c:v>
                </c:pt>
                <c:pt idx="122">
                  <c:v>0.67134760948617878</c:v>
                </c:pt>
                <c:pt idx="123">
                  <c:v>0.66897211481463059</c:v>
                </c:pt>
                <c:pt idx="124">
                  <c:v>0.66631635906794029</c:v>
                </c:pt>
                <c:pt idx="125">
                  <c:v>0.66337703279248617</c:v>
                </c:pt>
                <c:pt idx="126">
                  <c:v>0.6601508794457811</c:v>
                </c:pt>
                <c:pt idx="127">
                  <c:v>0.65625220809922857</c:v>
                </c:pt>
                <c:pt idx="128">
                  <c:v>0.65244507156196774</c:v>
                </c:pt>
                <c:pt idx="129">
                  <c:v>0.64796418965636793</c:v>
                </c:pt>
                <c:pt idx="130">
                  <c:v>0.64318954522041094</c:v>
                </c:pt>
                <c:pt idx="131">
                  <c:v>0.63811870107594959</c:v>
                </c:pt>
                <c:pt idx="132">
                  <c:v>0.6323807151057651</c:v>
                </c:pt>
                <c:pt idx="133">
                  <c:v>0.62671374926050594</c:v>
                </c:pt>
                <c:pt idx="134">
                  <c:v>0.62038229989200455</c:v>
                </c:pt>
                <c:pt idx="135">
                  <c:v>0.61375332827857987</c:v>
                </c:pt>
                <c:pt idx="136">
                  <c:v>0.60647182696697888</c:v>
                </c:pt>
                <c:pt idx="137">
                  <c:v>0.59924750945118188</c:v>
                </c:pt>
                <c:pt idx="138">
                  <c:v>0.59137682625035215</c:v>
                </c:pt>
                <c:pt idx="139">
                  <c:v>0.58321249985962398</c:v>
                </c:pt>
                <c:pt idx="140">
                  <c:v>0.57475386859449451</c:v>
                </c:pt>
                <c:pt idx="141">
                  <c:v>0.56567066838582425</c:v>
                </c:pt>
                <c:pt idx="142">
                  <c:v>0.55630284949117015</c:v>
                </c:pt>
                <c:pt idx="143">
                  <c:v>0.54665053860814905</c:v>
                </c:pt>
                <c:pt idx="144">
                  <c:v>0.53671395874944727</c:v>
                </c:pt>
                <c:pt idx="145">
                  <c:v>0.52649343018383699</c:v>
                </c:pt>
                <c:pt idx="146">
                  <c:v>0.51568880787471849</c:v>
                </c:pt>
                <c:pt idx="147">
                  <c:v>0.5046139111578487</c:v>
                </c:pt>
                <c:pt idx="148">
                  <c:v>0.49326983960795312</c:v>
                </c:pt>
                <c:pt idx="149">
                  <c:v>0.48165779135107906</c:v>
                </c:pt>
                <c:pt idx="150">
                  <c:v>0.4695054175897192</c:v>
                </c:pt>
                <c:pt idx="151">
                  <c:v>0.45710206415568178</c:v>
                </c:pt>
                <c:pt idx="152">
                  <c:v>0.44444967614710051</c:v>
                </c:pt>
                <c:pt idx="153">
                  <c:v>0.43129891715032392</c:v>
                </c:pt>
                <c:pt idx="154">
                  <c:v>0.41816233696630495</c:v>
                </c:pt>
                <c:pt idx="155">
                  <c:v>0.40454749087763242</c:v>
                </c:pt>
                <c:pt idx="156">
                  <c:v>0.39070849341186037</c:v>
                </c:pt>
                <c:pt idx="157">
                  <c:v>0.37642877447434758</c:v>
                </c:pt>
                <c:pt idx="158">
                  <c:v>0.36215836348603531</c:v>
                </c:pt>
                <c:pt idx="159">
                  <c:v>0.34747015947465509</c:v>
                </c:pt>
                <c:pt idx="160">
                  <c:v>0.33258701264961904</c:v>
                </c:pt>
                <c:pt idx="161">
                  <c:v>0.31751245729212529</c:v>
                </c:pt>
                <c:pt idx="162">
                  <c:v>0.30207404794547171</c:v>
                </c:pt>
                <c:pt idx="163">
                  <c:v>0.28646963264373915</c:v>
                </c:pt>
                <c:pt idx="164">
                  <c:v>0.27070328507742747</c:v>
                </c:pt>
                <c:pt idx="165">
                  <c:v>0.25477914829318066</c:v>
                </c:pt>
                <c:pt idx="166">
                  <c:v>0.23856239029731766</c:v>
                </c:pt>
                <c:pt idx="167">
                  <c:v>0.22234482902364505</c:v>
                </c:pt>
                <c:pt idx="168">
                  <c:v>0.20586241386519852</c:v>
                </c:pt>
                <c:pt idx="169">
                  <c:v>0.18914858444150234</c:v>
                </c:pt>
                <c:pt idx="170">
                  <c:v>0.17243825939821181</c:v>
                </c:pt>
                <c:pt idx="171">
                  <c:v>0.15552562013041624</c:v>
                </c:pt>
                <c:pt idx="172">
                  <c:v>0.13852587570157029</c:v>
                </c:pt>
                <c:pt idx="173">
                  <c:v>0.12144403029857592</c:v>
                </c:pt>
                <c:pt idx="174">
                  <c:v>0.10422437891580816</c:v>
                </c:pt>
                <c:pt idx="175">
                  <c:v>8.7003526953906465E-2</c:v>
                </c:pt>
                <c:pt idx="176">
                  <c:v>6.9675231209892732E-2</c:v>
                </c:pt>
                <c:pt idx="177">
                  <c:v>5.2305470581790421E-2</c:v>
                </c:pt>
                <c:pt idx="178">
                  <c:v>3.4879167767916337E-2</c:v>
                </c:pt>
                <c:pt idx="179">
                  <c:v>1.7452406437283439E-2</c:v>
                </c:pt>
                <c:pt idx="180">
                  <c:v>1.22514845490862E-16</c:v>
                </c:pt>
                <c:pt idx="181">
                  <c:v>-1.7452406437283637E-2</c:v>
                </c:pt>
                <c:pt idx="182">
                  <c:v>-3.4879167767916094E-2</c:v>
                </c:pt>
                <c:pt idx="183">
                  <c:v>-5.2305470581790171E-2</c:v>
                </c:pt>
                <c:pt idx="184">
                  <c:v>-6.9675231209892483E-2</c:v>
                </c:pt>
                <c:pt idx="185">
                  <c:v>-8.7003526953906216E-2</c:v>
                </c:pt>
                <c:pt idx="186">
                  <c:v>-0.10422437891580792</c:v>
                </c:pt>
                <c:pt idx="187">
                  <c:v>-0.12144403029857569</c:v>
                </c:pt>
                <c:pt idx="188">
                  <c:v>-0.13852587570157049</c:v>
                </c:pt>
                <c:pt idx="189">
                  <c:v>-0.15552562013041599</c:v>
                </c:pt>
                <c:pt idx="190">
                  <c:v>-0.172438259398212</c:v>
                </c:pt>
                <c:pt idx="191">
                  <c:v>-0.18914858444150209</c:v>
                </c:pt>
                <c:pt idx="192">
                  <c:v>-0.20586241386519871</c:v>
                </c:pt>
                <c:pt idx="193">
                  <c:v>-0.22234482902364483</c:v>
                </c:pt>
                <c:pt idx="194">
                  <c:v>-0.23856239029731743</c:v>
                </c:pt>
                <c:pt idx="195">
                  <c:v>-0.25477914829318044</c:v>
                </c:pt>
                <c:pt idx="196">
                  <c:v>-0.27070328507742725</c:v>
                </c:pt>
                <c:pt idx="197">
                  <c:v>-0.28646963264373931</c:v>
                </c:pt>
                <c:pt idx="198">
                  <c:v>-0.30207404794547149</c:v>
                </c:pt>
                <c:pt idx="199">
                  <c:v>-0.31751245729212546</c:v>
                </c:pt>
                <c:pt idx="200">
                  <c:v>-0.33258701264961882</c:v>
                </c:pt>
                <c:pt idx="201">
                  <c:v>-0.34747015947465532</c:v>
                </c:pt>
                <c:pt idx="202">
                  <c:v>-0.36215836348603508</c:v>
                </c:pt>
                <c:pt idx="203">
                  <c:v>-0.37642877447434742</c:v>
                </c:pt>
                <c:pt idx="204">
                  <c:v>-0.39070849341186015</c:v>
                </c:pt>
                <c:pt idx="205">
                  <c:v>-0.4045474908776322</c:v>
                </c:pt>
                <c:pt idx="206">
                  <c:v>-0.41816233696630511</c:v>
                </c:pt>
                <c:pt idx="207">
                  <c:v>-0.43129891715032376</c:v>
                </c:pt>
                <c:pt idx="208">
                  <c:v>-0.44444967614710063</c:v>
                </c:pt>
                <c:pt idx="209">
                  <c:v>-0.45710206415568161</c:v>
                </c:pt>
                <c:pt idx="210">
                  <c:v>-0.46950541758971936</c:v>
                </c:pt>
                <c:pt idx="211">
                  <c:v>-0.48165779135107883</c:v>
                </c:pt>
                <c:pt idx="212">
                  <c:v>-0.49326983960795301</c:v>
                </c:pt>
                <c:pt idx="213">
                  <c:v>-0.50461391115784848</c:v>
                </c:pt>
                <c:pt idx="214">
                  <c:v>-0.51568880787471827</c:v>
                </c:pt>
                <c:pt idx="215">
                  <c:v>-0.5264934301838371</c:v>
                </c:pt>
                <c:pt idx="216">
                  <c:v>-0.53671395874944705</c:v>
                </c:pt>
                <c:pt idx="217">
                  <c:v>-0.54665053860814927</c:v>
                </c:pt>
                <c:pt idx="218">
                  <c:v>-0.55630284949117004</c:v>
                </c:pt>
                <c:pt idx="219">
                  <c:v>-0.56567066838582447</c:v>
                </c:pt>
                <c:pt idx="220">
                  <c:v>-0.57475386859449429</c:v>
                </c:pt>
                <c:pt idx="221">
                  <c:v>-0.58321249985962376</c:v>
                </c:pt>
                <c:pt idx="222">
                  <c:v>-0.59137682625035204</c:v>
                </c:pt>
                <c:pt idx="223">
                  <c:v>-0.59924750945118166</c:v>
                </c:pt>
                <c:pt idx="224">
                  <c:v>-0.6064718269669791</c:v>
                </c:pt>
                <c:pt idx="225">
                  <c:v>-0.61375332827857976</c:v>
                </c:pt>
                <c:pt idx="226">
                  <c:v>-0.62038229989200466</c:v>
                </c:pt>
                <c:pt idx="227">
                  <c:v>-0.62671374926050583</c:v>
                </c:pt>
                <c:pt idx="228">
                  <c:v>-0.6323807151057651</c:v>
                </c:pt>
                <c:pt idx="229">
                  <c:v>-0.63811870107594948</c:v>
                </c:pt>
                <c:pt idx="230">
                  <c:v>-0.64318954522041083</c:v>
                </c:pt>
                <c:pt idx="231">
                  <c:v>-0.6479641896563676</c:v>
                </c:pt>
                <c:pt idx="232">
                  <c:v>-0.65244507156196785</c:v>
                </c:pt>
                <c:pt idx="233">
                  <c:v>-0.65625220809922868</c:v>
                </c:pt>
                <c:pt idx="234">
                  <c:v>-0.66015087944578099</c:v>
                </c:pt>
                <c:pt idx="235">
                  <c:v>-0.66337703279248605</c:v>
                </c:pt>
                <c:pt idx="236">
                  <c:v>-0.6663163590679404</c:v>
                </c:pt>
                <c:pt idx="237">
                  <c:v>-0.6689721148146307</c:v>
                </c:pt>
                <c:pt idx="238">
                  <c:v>-0.67134760948617866</c:v>
                </c:pt>
                <c:pt idx="239">
                  <c:v>-0.67305392147859877</c:v>
                </c:pt>
                <c:pt idx="240">
                  <c:v>-0.67487796097335662</c:v>
                </c:pt>
                <c:pt idx="241">
                  <c:v>-0.67603810144910481</c:v>
                </c:pt>
                <c:pt idx="242">
                  <c:v>-0.67693059320634097</c:v>
                </c:pt>
                <c:pt idx="243">
                  <c:v>-0.67795434685095124</c:v>
                </c:pt>
                <c:pt idx="244">
                  <c:v>-0.67832379655419517</c:v>
                </c:pt>
                <c:pt idx="245">
                  <c:v>-0.67843755133960038</c:v>
                </c:pt>
                <c:pt idx="246">
                  <c:v>-0.67829970707949605</c:v>
                </c:pt>
                <c:pt idx="247">
                  <c:v>-0.67791438598830434</c:v>
                </c:pt>
                <c:pt idx="248">
                  <c:v>-0.67728573467872222</c:v>
                </c:pt>
                <c:pt idx="249">
                  <c:v>-0.67681216489503748</c:v>
                </c:pt>
                <c:pt idx="250">
                  <c:v>-0.67570873825063704</c:v>
                </c:pt>
                <c:pt idx="251">
                  <c:v>-0.67476746563749779</c:v>
                </c:pt>
                <c:pt idx="252">
                  <c:v>-0.6735979320611335</c:v>
                </c:pt>
                <c:pt idx="253">
                  <c:v>-0.67220398963576555</c:v>
                </c:pt>
                <c:pt idx="254">
                  <c:v>-0.67058951317810045</c:v>
                </c:pt>
                <c:pt idx="255">
                  <c:v>-0.66914817686046257</c:v>
                </c:pt>
                <c:pt idx="256">
                  <c:v>-0.66749196136375277</c:v>
                </c:pt>
                <c:pt idx="257">
                  <c:v>-0.66601238383742245</c:v>
                </c:pt>
                <c:pt idx="258">
                  <c:v>-0.66432288885224122</c:v>
                </c:pt>
                <c:pt idx="259">
                  <c:v>-0.66281281846195783</c:v>
                </c:pt>
                <c:pt idx="260">
                  <c:v>-0.66109714509953832</c:v>
                </c:pt>
                <c:pt idx="261">
                  <c:v>-0.65956302335300332</c:v>
                </c:pt>
                <c:pt idx="262">
                  <c:v>-0.65821041313256157</c:v>
                </c:pt>
                <c:pt idx="263">
                  <c:v>-0.65665655419819435</c:v>
                </c:pt>
                <c:pt idx="264">
                  <c:v>-0.65566744800837218</c:v>
                </c:pt>
                <c:pt idx="265">
                  <c:v>-0.65447822222825591</c:v>
                </c:pt>
                <c:pt idx="266">
                  <c:v>-0.65347129330088605</c:v>
                </c:pt>
                <c:pt idx="267">
                  <c:v>-0.65302676327084486</c:v>
                </c:pt>
                <c:pt idx="268">
                  <c:v>-0.65238322188150022</c:v>
                </c:pt>
                <c:pt idx="269">
                  <c:v>-0.65192130505887214</c:v>
                </c:pt>
                <c:pt idx="270">
                  <c:v>-0.65164080936575941</c:v>
                </c:pt>
                <c:pt idx="271">
                  <c:v>-0.65192130505887214</c:v>
                </c:pt>
                <c:pt idx="272">
                  <c:v>-0.65200320907057319</c:v>
                </c:pt>
                <c:pt idx="273">
                  <c:v>-0.65226620949966985</c:v>
                </c:pt>
                <c:pt idx="274">
                  <c:v>-0.65309064668905081</c:v>
                </c:pt>
                <c:pt idx="275">
                  <c:v>-0.65371597800173387</c:v>
                </c:pt>
                <c:pt idx="276">
                  <c:v>-0.65452233768185331</c:v>
                </c:pt>
                <c:pt idx="277">
                  <c:v>-0.6558917729568241</c:v>
                </c:pt>
                <c:pt idx="278">
                  <c:v>-0.65706086156737431</c:v>
                </c:pt>
                <c:pt idx="279">
                  <c:v>-0.65841110948061921</c:v>
                </c:pt>
                <c:pt idx="280">
                  <c:v>-0.65955813579778788</c:v>
                </c:pt>
                <c:pt idx="281">
                  <c:v>-0.66126981513711514</c:v>
                </c:pt>
                <c:pt idx="282">
                  <c:v>-0.662776370140297</c:v>
                </c:pt>
                <c:pt idx="283">
                  <c:v>-0.6640748833927661</c:v>
                </c:pt>
                <c:pt idx="284">
                  <c:v>-0.66555015667163087</c:v>
                </c:pt>
                <c:pt idx="285">
                  <c:v>-0.66720155406234261</c:v>
                </c:pt>
                <c:pt idx="286">
                  <c:v>-0.66863869738023418</c:v>
                </c:pt>
                <c:pt idx="287">
                  <c:v>-0.67024847715517943</c:v>
                </c:pt>
                <c:pt idx="288">
                  <c:v>-0.67124713553544202</c:v>
                </c:pt>
                <c:pt idx="289">
                  <c:v>-0.67280449573417622</c:v>
                </c:pt>
                <c:pt idx="290">
                  <c:v>-0.67374303008575931</c:v>
                </c:pt>
                <c:pt idx="291">
                  <c:v>-0.67445015098428729</c:v>
                </c:pt>
                <c:pt idx="292">
                  <c:v>-0.67531543886449352</c:v>
                </c:pt>
                <c:pt idx="293">
                  <c:v>-0.67594226136094626</c:v>
                </c:pt>
                <c:pt idx="294">
                  <c:v>-0.67593250177959119</c:v>
                </c:pt>
                <c:pt idx="295">
                  <c:v>-0.67606986497555854</c:v>
                </c:pt>
                <c:pt idx="296">
                  <c:v>-0.67595650718417855</c:v>
                </c:pt>
                <c:pt idx="297">
                  <c:v>-0.6755883468273497</c:v>
                </c:pt>
                <c:pt idx="298">
                  <c:v>-0.67496133053620577</c:v>
                </c:pt>
                <c:pt idx="299">
                  <c:v>-0.67367878895053612</c:v>
                </c:pt>
                <c:pt idx="300">
                  <c:v>-0.67252269726126745</c:v>
                </c:pt>
                <c:pt idx="301">
                  <c:v>-0.6710959364564153</c:v>
                </c:pt>
                <c:pt idx="302">
                  <c:v>-0.66900466638496947</c:v>
                </c:pt>
                <c:pt idx="303">
                  <c:v>-0.66663746197732365</c:v>
                </c:pt>
                <c:pt idx="304">
                  <c:v>-0.6639909745806164</c:v>
                </c:pt>
                <c:pt idx="305">
                  <c:v>-0.66106190629092421</c:v>
                </c:pt>
                <c:pt idx="306">
                  <c:v>-0.6578470119308012</c:v>
                </c:pt>
                <c:pt idx="307">
                  <c:v>-0.65434310103777604</c:v>
                </c:pt>
                <c:pt idx="308">
                  <c:v>-0.65016809662717323</c:v>
                </c:pt>
                <c:pt idx="309">
                  <c:v>-0.6457028525985834</c:v>
                </c:pt>
                <c:pt idx="310">
                  <c:v>-0.64094487124458888</c:v>
                </c:pt>
                <c:pt idx="311">
                  <c:v>-0.63589172389257553</c:v>
                </c:pt>
                <c:pt idx="312">
                  <c:v>-0.63054105274145611</c:v>
                </c:pt>
                <c:pt idx="313">
                  <c:v>-0.62452657433872905</c:v>
                </c:pt>
                <c:pt idx="314">
                  <c:v>-0.61857754218619121</c:v>
                </c:pt>
                <c:pt idx="315">
                  <c:v>-0.61161138406664628</c:v>
                </c:pt>
                <c:pt idx="316">
                  <c:v>-0.60470753629771312</c:v>
                </c:pt>
                <c:pt idx="317">
                  <c:v>-0.59750423508542394</c:v>
                </c:pt>
                <c:pt idx="318">
                  <c:v>-0.58965644853422328</c:v>
                </c:pt>
                <c:pt idx="319">
                  <c:v>-0.58151587303221197</c:v>
                </c:pt>
                <c:pt idx="320">
                  <c:v>-0.57308184881979662</c:v>
                </c:pt>
                <c:pt idx="321">
                  <c:v>-0.56402507260093582</c:v>
                </c:pt>
                <c:pt idx="322">
                  <c:v>-0.55500779737015626</c:v>
                </c:pt>
                <c:pt idx="323">
                  <c:v>-0.54537795670402034</c:v>
                </c:pt>
                <c:pt idx="324">
                  <c:v>-0.53546450882969254</c:v>
                </c:pt>
                <c:pt idx="325">
                  <c:v>-0.52496180512723956</c:v>
                </c:pt>
                <c:pt idx="326">
                  <c:v>-0.51418861460683207</c:v>
                </c:pt>
                <c:pt idx="327">
                  <c:v>-0.5034391889421781</c:v>
                </c:pt>
                <c:pt idx="328">
                  <c:v>-0.49183486548919969</c:v>
                </c:pt>
                <c:pt idx="329">
                  <c:v>-0.48025659790849184</c:v>
                </c:pt>
                <c:pt idx="330">
                  <c:v>-0.46813957668732176</c:v>
                </c:pt>
                <c:pt idx="331">
                  <c:v>-0.45603794773376127</c:v>
                </c:pt>
                <c:pt idx="332">
                  <c:v>-0.44315672504580006</c:v>
                </c:pt>
                <c:pt idx="333">
                  <c:v>-0.43029486948463741</c:v>
                </c:pt>
                <c:pt idx="334">
                  <c:v>-0.41694585851414412</c:v>
                </c:pt>
                <c:pt idx="335">
                  <c:v>-0.40360571952666557</c:v>
                </c:pt>
                <c:pt idx="336">
                  <c:v>-0.38979893872675664</c:v>
                </c:pt>
                <c:pt idx="337">
                  <c:v>-0.3755524624381259</c:v>
                </c:pt>
                <c:pt idx="338">
                  <c:v>-0.36131527243013944</c:v>
                </c:pt>
                <c:pt idx="339">
                  <c:v>-0.34666126200553748</c:v>
                </c:pt>
                <c:pt idx="340">
                  <c:v>-0.3318127625868203</c:v>
                </c:pt>
                <c:pt idx="341">
                  <c:v>-0.3165887799820386</c:v>
                </c:pt>
                <c:pt idx="342">
                  <c:v>-0.3013708309174577</c:v>
                </c:pt>
                <c:pt idx="343">
                  <c:v>-0.28580274210794498</c:v>
                </c:pt>
                <c:pt idx="344">
                  <c:v>-0.27007309800607648</c:v>
                </c:pt>
                <c:pt idx="345">
                  <c:v>-0.25418603201364137</c:v>
                </c:pt>
                <c:pt idx="346">
                  <c:v>-0.2380070260207709</c:v>
                </c:pt>
                <c:pt idx="347">
                  <c:v>-0.22182721862009094</c:v>
                </c:pt>
                <c:pt idx="348">
                  <c:v>-0.20538317390452482</c:v>
                </c:pt>
                <c:pt idx="349">
                  <c:v>-0.18870825364741792</c:v>
                </c:pt>
                <c:pt idx="350">
                  <c:v>-0.1720368296126521</c:v>
                </c:pt>
                <c:pt idx="351">
                  <c:v>-0.15516356233329007</c:v>
                </c:pt>
                <c:pt idx="352">
                  <c:v>-0.13820339267041851</c:v>
                </c:pt>
                <c:pt idx="353">
                  <c:v>-0.12116131316137871</c:v>
                </c:pt>
                <c:pt idx="354">
                  <c:v>-0.10404235308406336</c:v>
                </c:pt>
                <c:pt idx="355">
                  <c:v>-8.6800986013804649E-2</c:v>
                </c:pt>
                <c:pt idx="356">
                  <c:v>-6.9513029890875641E-2</c:v>
                </c:pt>
                <c:pt idx="357">
                  <c:v>-5.2183705412549936E-2</c:v>
                </c:pt>
                <c:pt idx="358">
                  <c:v>-3.4797970376534058E-2</c:v>
                </c:pt>
                <c:pt idx="359">
                  <c:v>-1.7411777891170467E-2</c:v>
                </c:pt>
                <c:pt idx="360">
                  <c:v>-2.4445927107230333E-16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4C65-43B7-8ACD-F850A0B53ABA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4C65-43B7-8ACD-F850A0B53ABA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4C65-43B7-8ACD-F850A0B53ABA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4C65-43B7-8ACD-F850A0B53ABA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4C65-43B7-8ACD-F850A0B53ABA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-1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1.22514845490862E-16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4C65-43B7-8ACD-F850A0B53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{915C4EEE-E06B-462F-B8A0-6E064FFEB30B}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42-450E-97DD-141810FE7E5D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{7AA68763-5F26-4E6E-B4B0-E77B4B12450D}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F42-450E-97DD-141810FE7E5D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{62902C7F-7E90-4D6A-A8B1-D6CECFA55F29}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F42-450E-97DD-141810FE7E5D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{A58FB808-244E-40EC-8F8F-85219683F075}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F42-450E-97DD-141810FE7E5D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{572AD640-A9CB-473B-95F6-95076B8766DE}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F42-450E-97DD-141810FE7E5D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{C2FC4DD2-970A-494A-BA4E-AC223A0393DC}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F42-450E-97DD-141810FE7E5D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{FAAF5EA6-ED54-44AB-9A76-1E0994969F76}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F42-450E-97DD-141810FE7E5D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{32019083-FC4B-4A7E-A8F9-FFD0868AFC58}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F42-450E-97DD-141810FE7E5D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F42-450E-97DD-141810FE7E5D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42-450E-97DD-141810FE7E5D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F42-450E-97DD-141810FE7E5D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F42-450E-97DD-141810FE7E5D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F42-450E-97DD-141810FE7E5D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F42-450E-97DD-141810FE7E5D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F42-450E-97DD-141810FE7E5D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F42-450E-97DD-141810FE7E5D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F42-450E-97DD-141810FE7E5D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F42-450E-97DD-141810FE7E5D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F42-450E-97DD-141810FE7E5D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F42-450E-97DD-141810FE7E5D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F42-450E-97DD-141810FE7E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4F42-450E-97DD-141810FE7E5D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4F42-450E-97DD-141810FE7E5D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4F42-450E-97DD-141810FE7E5D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4F42-450E-97DD-141810FE7E5D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4F42-450E-97DD-141810FE7E5D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4F42-450E-97DD-141810FE7E5D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4F42-450E-97DD-141810FE7E5D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4F42-450E-97DD-141810FE7E5D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4F42-450E-97DD-141810FE7E5D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4F42-450E-97DD-141810FE7E5D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4F42-450E-97DD-141810FE7E5D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4F42-450E-97DD-141810FE7E5D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4F42-450E-97DD-141810FE7E5D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4F42-450E-97DD-141810FE7E5D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4F42-450E-97DD-141810FE7E5D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4F42-450E-97DD-141810FE7E5D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4F42-450E-97DD-141810FE7E5D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4F42-450E-97DD-141810FE7E5D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4F42-450E-97DD-141810FE7E5D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4F42-450E-97DD-141810FE7E5D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4F42-450E-97DD-141810FE7E5D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4F42-450E-97DD-141810FE7E5D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4F42-450E-97DD-141810FE7E5D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4F42-450E-97DD-141810FE7E5D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4F42-450E-97DD-141810FE7E5D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4F42-450E-97DD-141810FE7E5D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4F42-450E-97DD-141810FE7E5D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4F42-450E-97DD-141810FE7E5D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4F42-450E-97DD-141810FE7E5D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4F42-450E-97DD-141810FE7E5D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4F42-450E-97DD-141810FE7E5D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4F42-450E-97DD-141810FE7E5D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4F42-450E-97DD-141810FE7E5D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1.9310168185600973E-3</c:v>
                </c:pt>
                <c:pt idx="1">
                  <c:v>0.25979409567105394</c:v>
                </c:pt>
                <c:pt idx="2">
                  <c:v>0.36770676154917215</c:v>
                </c:pt>
                <c:pt idx="3">
                  <c:v>0.44923429345775789</c:v>
                </c:pt>
                <c:pt idx="4">
                  <c:v>0.51671060766608878</c:v>
                </c:pt>
                <c:pt idx="5">
                  <c:v>0.57439679425341084</c:v>
                </c:pt>
                <c:pt idx="6">
                  <c:v>0.62507700911524378</c:v>
                </c:pt>
                <c:pt idx="7">
                  <c:v>0.66979512497929572</c:v>
                </c:pt>
                <c:pt idx="8">
                  <c:v>0.7095911566612304</c:v>
                </c:pt>
                <c:pt idx="9">
                  <c:v>0.74497850670541577</c:v>
                </c:pt>
                <c:pt idx="10">
                  <c:v>0.77643851898180372</c:v>
                </c:pt>
                <c:pt idx="11">
                  <c:v>0.80427299712992451</c:v>
                </c:pt>
                <c:pt idx="12">
                  <c:v>0.82848596086478654</c:v>
                </c:pt>
                <c:pt idx="13">
                  <c:v>0.8496835114625052</c:v>
                </c:pt>
                <c:pt idx="14">
                  <c:v>0.86810363522892642</c:v>
                </c:pt>
                <c:pt idx="15">
                  <c:v>0.88354186624819486</c:v>
                </c:pt>
                <c:pt idx="16">
                  <c:v>0.89634590971105677</c:v>
                </c:pt>
                <c:pt idx="17">
                  <c:v>0.9063912799733137</c:v>
                </c:pt>
                <c:pt idx="18">
                  <c:v>0.91357851562432801</c:v>
                </c:pt>
                <c:pt idx="19">
                  <c:v>0.91890500502297223</c:v>
                </c:pt>
                <c:pt idx="20">
                  <c:v>0.92179673928169725</c:v>
                </c:pt>
                <c:pt idx="21">
                  <c:v>0.92276420270533821</c:v>
                </c:pt>
                <c:pt idx="22">
                  <c:v>0.92126020324007796</c:v>
                </c:pt>
                <c:pt idx="23">
                  <c:v>0.91782700750519763</c:v>
                </c:pt>
                <c:pt idx="24">
                  <c:v>0.91248148832001175</c:v>
                </c:pt>
                <c:pt idx="25">
                  <c:v>0.90525224713530894</c:v>
                </c:pt>
                <c:pt idx="26">
                  <c:v>0.89617935938550108</c:v>
                </c:pt>
                <c:pt idx="27">
                  <c:v>0.88583000030718828</c:v>
                </c:pt>
                <c:pt idx="28">
                  <c:v>0.87322664207623257</c:v>
                </c:pt>
                <c:pt idx="29">
                  <c:v>0.85996506653428573</c:v>
                </c:pt>
                <c:pt idx="30">
                  <c:v>0.84459690012214506</c:v>
                </c:pt>
                <c:pt idx="31">
                  <c:v>0.82820080279708341</c:v>
                </c:pt>
                <c:pt idx="32">
                  <c:v>0.8108408795498564</c:v>
                </c:pt>
                <c:pt idx="33">
                  <c:v>0.79212278466356878</c:v>
                </c:pt>
                <c:pt idx="34">
                  <c:v>0.77215078548344596</c:v>
                </c:pt>
                <c:pt idx="35">
                  <c:v>0.75147255546789415</c:v>
                </c:pt>
                <c:pt idx="36">
                  <c:v>0.72973940874883825</c:v>
                </c:pt>
                <c:pt idx="37">
                  <c:v>0.70748009164788683</c:v>
                </c:pt>
                <c:pt idx="38">
                  <c:v>0.68437486709386408</c:v>
                </c:pt>
                <c:pt idx="39">
                  <c:v>0.66054385051099251</c:v>
                </c:pt>
                <c:pt idx="40">
                  <c:v>0.63647899708812228</c:v>
                </c:pt>
                <c:pt idx="41">
                  <c:v>0.61154557056897951</c:v>
                </c:pt>
                <c:pt idx="42">
                  <c:v>0.58659069781157014</c:v>
                </c:pt>
                <c:pt idx="43">
                  <c:v>0.56136170026456556</c:v>
                </c:pt>
                <c:pt idx="44">
                  <c:v>0.53597416556660171</c:v>
                </c:pt>
                <c:pt idx="45">
                  <c:v>0.51024295936167763</c:v>
                </c:pt>
                <c:pt idx="46">
                  <c:v>0.48460332960264163</c:v>
                </c:pt>
                <c:pt idx="47">
                  <c:v>0.45915826155643741</c:v>
                </c:pt>
                <c:pt idx="48">
                  <c:v>0.43375222930171198</c:v>
                </c:pt>
                <c:pt idx="49">
                  <c:v>0.40851997235248583</c:v>
                </c:pt>
                <c:pt idx="50">
                  <c:v>0.38403545931551497</c:v>
                </c:pt>
                <c:pt idx="51">
                  <c:v>0.35991246309373165</c:v>
                </c:pt>
                <c:pt idx="52">
                  <c:v>0.33665278620571215</c:v>
                </c:pt>
                <c:pt idx="53">
                  <c:v>0.31445996509250096</c:v>
                </c:pt>
                <c:pt idx="54">
                  <c:v>0.29365417168854152</c:v>
                </c:pt>
                <c:pt idx="55">
                  <c:v>0.27446254960817956</c:v>
                </c:pt>
                <c:pt idx="56">
                  <c:v>0.25733514051829154</c:v>
                </c:pt>
                <c:pt idx="57">
                  <c:v>0.24273279722098642</c:v>
                </c:pt>
                <c:pt idx="58">
                  <c:v>0.23100081126455765</c:v>
                </c:pt>
                <c:pt idx="59">
                  <c:v>0.22204202736882594</c:v>
                </c:pt>
                <c:pt idx="60">
                  <c:v>0.21581019255945227</c:v>
                </c:pt>
                <c:pt idx="61">
                  <c:v>0.21182988298636132</c:v>
                </c:pt>
                <c:pt idx="62">
                  <c:v>0.20923242427451622</c:v>
                </c:pt>
                <c:pt idx="63">
                  <c:v>0.20758724226927644</c:v>
                </c:pt>
                <c:pt idx="64">
                  <c:v>0.20625063984442404</c:v>
                </c:pt>
                <c:pt idx="65">
                  <c:v>0.2048364076398084</c:v>
                </c:pt>
                <c:pt idx="66">
                  <c:v>0.20308494961316917</c:v>
                </c:pt>
                <c:pt idx="67">
                  <c:v>0.2008606897013521</c:v>
                </c:pt>
                <c:pt idx="68">
                  <c:v>0.19791818674970668</c:v>
                </c:pt>
                <c:pt idx="69">
                  <c:v>0.19425564439207429</c:v>
                </c:pt>
                <c:pt idx="70">
                  <c:v>0.18987650019552757</c:v>
                </c:pt>
                <c:pt idx="71">
                  <c:v>0.18478952535466506</c:v>
                </c:pt>
                <c:pt idx="72">
                  <c:v>0.17911320091193164</c:v>
                </c:pt>
                <c:pt idx="73">
                  <c:v>0.17265460650264355</c:v>
                </c:pt>
                <c:pt idx="74">
                  <c:v>0.16564273935071241</c:v>
                </c:pt>
                <c:pt idx="75">
                  <c:v>0.15800211801823624</c:v>
                </c:pt>
                <c:pt idx="76">
                  <c:v>0.14985391863362277</c:v>
                </c:pt>
                <c:pt idx="77">
                  <c:v>0.14113933264846873</c:v>
                </c:pt>
                <c:pt idx="78">
                  <c:v>0.13197751178064387</c:v>
                </c:pt>
                <c:pt idx="79">
                  <c:v>0.12239812649492487</c:v>
                </c:pt>
                <c:pt idx="80">
                  <c:v>0.11249882974164008</c:v>
                </c:pt>
                <c:pt idx="81">
                  <c:v>0.10217694549959105</c:v>
                </c:pt>
                <c:pt idx="82">
                  <c:v>9.1593663052619997E-2</c:v>
                </c:pt>
                <c:pt idx="83">
                  <c:v>8.0721299493066598E-2</c:v>
                </c:pt>
                <c:pt idx="84">
                  <c:v>6.9639996206873667E-2</c:v>
                </c:pt>
                <c:pt idx="85">
                  <c:v>5.8303084462756484E-2</c:v>
                </c:pt>
                <c:pt idx="86">
                  <c:v>4.6854509001556584E-2</c:v>
                </c:pt>
                <c:pt idx="87">
                  <c:v>3.5255939009599425E-2</c:v>
                </c:pt>
                <c:pt idx="88">
                  <c:v>2.3551058776371616E-2</c:v>
                </c:pt>
                <c:pt idx="89">
                  <c:v>1.1797927981157114E-2</c:v>
                </c:pt>
                <c:pt idx="90">
                  <c:v>4.1410373088605296E-17</c:v>
                </c:pt>
                <c:pt idx="91">
                  <c:v>-1.1797927981157032E-2</c:v>
                </c:pt>
                <c:pt idx="92">
                  <c:v>-2.3564785248759105E-2</c:v>
                </c:pt>
                <c:pt idx="93">
                  <c:v>-3.5255939009599342E-2</c:v>
                </c:pt>
                <c:pt idx="94">
                  <c:v>-4.6854509001556646E-2</c:v>
                </c:pt>
                <c:pt idx="95">
                  <c:v>-5.8337065766382319E-2</c:v>
                </c:pt>
                <c:pt idx="96">
                  <c:v>-6.9639996206873736E-2</c:v>
                </c:pt>
                <c:pt idx="97">
                  <c:v>-8.0721299493066515E-2</c:v>
                </c:pt>
                <c:pt idx="98">
                  <c:v>-9.1593663052619928E-2</c:v>
                </c:pt>
                <c:pt idx="99">
                  <c:v>-0.10223649819462538</c:v>
                </c:pt>
                <c:pt idx="100">
                  <c:v>-0.11249882974164001</c:v>
                </c:pt>
                <c:pt idx="101">
                  <c:v>-0.12246946488015736</c:v>
                </c:pt>
                <c:pt idx="102">
                  <c:v>-0.13205443340393214</c:v>
                </c:pt>
                <c:pt idx="103">
                  <c:v>-0.14122159413704116</c:v>
                </c:pt>
                <c:pt idx="104">
                  <c:v>-0.14985391863362285</c:v>
                </c:pt>
                <c:pt idx="105">
                  <c:v>-0.15809420779350927</c:v>
                </c:pt>
                <c:pt idx="106">
                  <c:v>-0.16564273935071236</c:v>
                </c:pt>
                <c:pt idx="107">
                  <c:v>-0.17275523631768705</c:v>
                </c:pt>
                <c:pt idx="108">
                  <c:v>-0.17911320091193159</c:v>
                </c:pt>
                <c:pt idx="109">
                  <c:v>-0.18489722787204979</c:v>
                </c:pt>
                <c:pt idx="110">
                  <c:v>-0.18998716759955936</c:v>
                </c:pt>
                <c:pt idx="111">
                  <c:v>-0.19436886413154317</c:v>
                </c:pt>
                <c:pt idx="112">
                  <c:v>-0.19803354116120958</c:v>
                </c:pt>
                <c:pt idx="113">
                  <c:v>-0.20097775911793825</c:v>
                </c:pt>
                <c:pt idx="114">
                  <c:v>-0.20320331541487971</c:v>
                </c:pt>
                <c:pt idx="115">
                  <c:v>-0.20495579425932875</c:v>
                </c:pt>
                <c:pt idx="116">
                  <c:v>-0.20637085073343872</c:v>
                </c:pt>
                <c:pt idx="117">
                  <c:v>-0.2077082321821325</c:v>
                </c:pt>
                <c:pt idx="118">
                  <c:v>-0.20935437306338645</c:v>
                </c:pt>
                <c:pt idx="119">
                  <c:v>-0.21195334567512125</c:v>
                </c:pt>
                <c:pt idx="120">
                  <c:v>-0.21606183100617621</c:v>
                </c:pt>
                <c:pt idx="121">
                  <c:v>-0.22230093224357678</c:v>
                </c:pt>
                <c:pt idx="122">
                  <c:v>-0.23113544751541318</c:v>
                </c:pt>
                <c:pt idx="123">
                  <c:v>-0.24301582789408516</c:v>
                </c:pt>
                <c:pt idx="124">
                  <c:v>-0.25763519777823618</c:v>
                </c:pt>
                <c:pt idx="125">
                  <c:v>-0.27462251704932061</c:v>
                </c:pt>
                <c:pt idx="126">
                  <c:v>-0.29382532475293033</c:v>
                </c:pt>
                <c:pt idx="127">
                  <c:v>-0.31482663089375118</c:v>
                </c:pt>
                <c:pt idx="128">
                  <c:v>-0.33704532922326585</c:v>
                </c:pt>
                <c:pt idx="129">
                  <c:v>-0.36033212730002057</c:v>
                </c:pt>
                <c:pt idx="130">
                  <c:v>-0.38425929010708143</c:v>
                </c:pt>
                <c:pt idx="131">
                  <c:v>-0.40899631376194073</c:v>
                </c:pt>
                <c:pt idx="132">
                  <c:v>-0.43400503695911252</c:v>
                </c:pt>
                <c:pt idx="133">
                  <c:v>-0.45942587683686387</c:v>
                </c:pt>
                <c:pt idx="134">
                  <c:v>-0.48516838553300484</c:v>
                </c:pt>
                <c:pt idx="135">
                  <c:v>-0.51083791154731306</c:v>
                </c:pt>
                <c:pt idx="136">
                  <c:v>-0.53628655214140331</c:v>
                </c:pt>
                <c:pt idx="137">
                  <c:v>-0.56201625779324227</c:v>
                </c:pt>
                <c:pt idx="138">
                  <c:v>-0.58727467279120138</c:v>
                </c:pt>
                <c:pt idx="139">
                  <c:v>-0.61225864336528202</c:v>
                </c:pt>
                <c:pt idx="140">
                  <c:v>-0.63722114269440833</c:v>
                </c:pt>
                <c:pt idx="141">
                  <c:v>-0.66131405615589001</c:v>
                </c:pt>
                <c:pt idx="142">
                  <c:v>-0.68517286011954126</c:v>
                </c:pt>
                <c:pt idx="143">
                  <c:v>-0.70830502576818533</c:v>
                </c:pt>
                <c:pt idx="144">
                  <c:v>-0.73059029762092087</c:v>
                </c:pt>
                <c:pt idx="145">
                  <c:v>-0.75234878556792351</c:v>
                </c:pt>
                <c:pt idx="146">
                  <c:v>-0.77305112676015508</c:v>
                </c:pt>
                <c:pt idx="147">
                  <c:v>-0.7930464136394918</c:v>
                </c:pt>
                <c:pt idx="148">
                  <c:v>-0.81178633415072787</c:v>
                </c:pt>
                <c:pt idx="149">
                  <c:v>-0.82916649937109521</c:v>
                </c:pt>
                <c:pt idx="150">
                  <c:v>-0.84558171483146949</c:v>
                </c:pt>
                <c:pt idx="151">
                  <c:v>-0.8609678007935585</c:v>
                </c:pt>
                <c:pt idx="152">
                  <c:v>-0.87475438343457101</c:v>
                </c:pt>
                <c:pt idx="153">
                  <c:v>-0.88686289353014136</c:v>
                </c:pt>
                <c:pt idx="154">
                  <c:v>-0.89722432014155906</c:v>
                </c:pt>
                <c:pt idx="155">
                  <c:v>-0.90630778703664994</c:v>
                </c:pt>
                <c:pt idx="156">
                  <c:v>-0.91354545764260076</c:v>
                </c:pt>
                <c:pt idx="157">
                  <c:v>-0.9188972097963447</c:v>
                </c:pt>
                <c:pt idx="158">
                  <c:v>-0.92233440869730232</c:v>
                </c:pt>
                <c:pt idx="159">
                  <c:v>-0.92384016185215811</c:v>
                </c:pt>
                <c:pt idx="160">
                  <c:v>-0.92340945576871791</c:v>
                </c:pt>
                <c:pt idx="161">
                  <c:v>-0.92051266231709661</c:v>
                </c:pt>
                <c:pt idx="162">
                  <c:v>-0.91517685403403359</c:v>
                </c:pt>
                <c:pt idx="163">
                  <c:v>-0.90744814800680063</c:v>
                </c:pt>
                <c:pt idx="164">
                  <c:v>-0.89739106466769769</c:v>
                </c:pt>
                <c:pt idx="165">
                  <c:v>-0.88457209146694638</c:v>
                </c:pt>
                <c:pt idx="166">
                  <c:v>-0.86911585920117607</c:v>
                </c:pt>
                <c:pt idx="167">
                  <c:v>-0.85117006326865818</c:v>
                </c:pt>
                <c:pt idx="168">
                  <c:v>-0.82945198993807634</c:v>
                </c:pt>
                <c:pt idx="169">
                  <c:v>-0.80521079346539703</c:v>
                </c:pt>
                <c:pt idx="170">
                  <c:v>-0.77734385983051968</c:v>
                </c:pt>
                <c:pt idx="171">
                  <c:v>-0.74584716463137779</c:v>
                </c:pt>
                <c:pt idx="172">
                  <c:v>-0.7104185523201364</c:v>
                </c:pt>
                <c:pt idx="173">
                  <c:v>-0.67057611777149995</c:v>
                </c:pt>
                <c:pt idx="174">
                  <c:v>-0.62580585980478365</c:v>
                </c:pt>
                <c:pt idx="175">
                  <c:v>-0.57540172206526896</c:v>
                </c:pt>
                <c:pt idx="176">
                  <c:v>-0.51731310124239716</c:v>
                </c:pt>
                <c:pt idx="177">
                  <c:v>-0.44975810847539077</c:v>
                </c:pt>
                <c:pt idx="178">
                  <c:v>-0.36813551404333755</c:v>
                </c:pt>
                <c:pt idx="179">
                  <c:v>-0.26024861476779743</c:v>
                </c:pt>
                <c:pt idx="180">
                  <c:v>-1.9310168185600973E-3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4.5347228079058175E-3</c:v>
                </c:pt>
                <c:pt idx="2">
                  <c:v>1.2840603060615687E-2</c:v>
                </c:pt>
                <c:pt idx="3">
                  <c:v>2.3543371697907139E-2</c:v>
                </c:pt>
                <c:pt idx="4">
                  <c:v>3.6131925491483585E-2</c:v>
                </c:pt>
                <c:pt idx="5">
                  <c:v>5.0253207862806057E-2</c:v>
                </c:pt>
                <c:pt idx="6">
                  <c:v>6.5698241025213974E-2</c:v>
                </c:pt>
                <c:pt idx="7">
                  <c:v>8.2240500315488921E-2</c:v>
                </c:pt>
                <c:pt idx="8">
                  <c:v>9.9726533454604721E-2</c:v>
                </c:pt>
                <c:pt idx="9">
                  <c:v>0.11799300383834607</c:v>
                </c:pt>
                <c:pt idx="10">
                  <c:v>0.13690705975781362</c:v>
                </c:pt>
                <c:pt idx="11">
                  <c:v>0.1563348338132341</c:v>
                </c:pt>
                <c:pt idx="12">
                  <c:v>0.17610012723330354</c:v>
                </c:pt>
                <c:pt idx="13">
                  <c:v>0.19616489532056525</c:v>
                </c:pt>
                <c:pt idx="14">
                  <c:v>0.21644254563253326</c:v>
                </c:pt>
                <c:pt idx="15">
                  <c:v>0.23674432954029084</c:v>
                </c:pt>
                <c:pt idx="16">
                  <c:v>0.25702305365342659</c:v>
                </c:pt>
                <c:pt idx="17">
                  <c:v>0.27711162369442865</c:v>
                </c:pt>
                <c:pt idx="18">
                  <c:v>0.29683965378156613</c:v>
                </c:pt>
                <c:pt idx="19">
                  <c:v>0.31640436721948789</c:v>
                </c:pt>
                <c:pt idx="20">
                  <c:v>0.3355065751421808</c:v>
                </c:pt>
                <c:pt idx="21">
                  <c:v>0.35421599023670947</c:v>
                </c:pt>
                <c:pt idx="22">
                  <c:v>0.37221328292721817</c:v>
                </c:pt>
                <c:pt idx="23">
                  <c:v>0.38959445032298029</c:v>
                </c:pt>
                <c:pt idx="24">
                  <c:v>0.40626293341309522</c:v>
                </c:pt>
                <c:pt idx="25">
                  <c:v>0.42212605540121595</c:v>
                </c:pt>
                <c:pt idx="26">
                  <c:v>0.43709587877238582</c:v>
                </c:pt>
                <c:pt idx="27">
                  <c:v>0.45135292908217006</c:v>
                </c:pt>
                <c:pt idx="28">
                  <c:v>0.46430284157001517</c:v>
                </c:pt>
                <c:pt idx="29">
                  <c:v>0.47668642031313729</c:v>
                </c:pt>
                <c:pt idx="30">
                  <c:v>0.48762824764224383</c:v>
                </c:pt>
                <c:pt idx="31">
                  <c:v>0.49763324704777795</c:v>
                </c:pt>
                <c:pt idx="32">
                  <c:v>0.50666961490590778</c:v>
                </c:pt>
                <c:pt idx="33">
                  <c:v>0.51441055110527811</c:v>
                </c:pt>
                <c:pt idx="34">
                  <c:v>0.52082228109515394</c:v>
                </c:pt>
                <c:pt idx="35">
                  <c:v>0.5261867480963337</c:v>
                </c:pt>
                <c:pt idx="36">
                  <c:v>0.53018671481751822</c:v>
                </c:pt>
                <c:pt idx="37">
                  <c:v>0.53312448842836113</c:v>
                </c:pt>
                <c:pt idx="38">
                  <c:v>0.53469224680288108</c:v>
                </c:pt>
                <c:pt idx="39">
                  <c:v>0.53489786336895129</c:v>
                </c:pt>
                <c:pt idx="40">
                  <c:v>0.53406929170872852</c:v>
                </c:pt>
                <c:pt idx="41">
                  <c:v>0.53160845406587121</c:v>
                </c:pt>
                <c:pt idx="42">
                  <c:v>0.52816863665702984</c:v>
                </c:pt>
                <c:pt idx="43">
                  <c:v>0.52347825427659556</c:v>
                </c:pt>
                <c:pt idx="44">
                  <c:v>0.51758423527425534</c:v>
                </c:pt>
                <c:pt idx="45">
                  <c:v>0.51024295936167752</c:v>
                </c:pt>
                <c:pt idx="46">
                  <c:v>0.50182143796737833</c:v>
                </c:pt>
                <c:pt idx="47">
                  <c:v>0.49238695264245258</c:v>
                </c:pt>
                <c:pt idx="48">
                  <c:v>0.48173065419754307</c:v>
                </c:pt>
                <c:pt idx="49">
                  <c:v>0.46994846991310002</c:v>
                </c:pt>
                <c:pt idx="50">
                  <c:v>0.45767563832283248</c:v>
                </c:pt>
                <c:pt idx="51">
                  <c:v>0.44445487727597582</c:v>
                </c:pt>
                <c:pt idx="52">
                  <c:v>0.43089591665848687</c:v>
                </c:pt>
                <c:pt idx="53">
                  <c:v>0.41730246828293827</c:v>
                </c:pt>
                <c:pt idx="54">
                  <c:v>0.40418029278304646</c:v>
                </c:pt>
                <c:pt idx="55">
                  <c:v>0.3919731431482803</c:v>
                </c:pt>
                <c:pt idx="56">
                  <c:v>0.38151503515916041</c:v>
                </c:pt>
                <c:pt idx="57">
                  <c:v>0.37377573000930675</c:v>
                </c:pt>
                <c:pt idx="58">
                  <c:v>0.36967857450316643</c:v>
                </c:pt>
                <c:pt idx="59">
                  <c:v>0.36953999036944923</c:v>
                </c:pt>
                <c:pt idx="60">
                  <c:v>0.37379421830419413</c:v>
                </c:pt>
                <c:pt idx="61">
                  <c:v>0.38215122490095343</c:v>
                </c:pt>
                <c:pt idx="62">
                  <c:v>0.3935089577416549</c:v>
                </c:pt>
                <c:pt idx="63">
                  <c:v>0.40741290248652479</c:v>
                </c:pt>
                <c:pt idx="64">
                  <c:v>0.42287647920121046</c:v>
                </c:pt>
                <c:pt idx="65">
                  <c:v>0.43927309375588613</c:v>
                </c:pt>
                <c:pt idx="66">
                  <c:v>0.45613626505766269</c:v>
                </c:pt>
                <c:pt idx="67">
                  <c:v>0.47319813103392111</c:v>
                </c:pt>
                <c:pt idx="68">
                  <c:v>0.48986470207619043</c:v>
                </c:pt>
                <c:pt idx="69">
                  <c:v>0.50605325496084042</c:v>
                </c:pt>
                <c:pt idx="70">
                  <c:v>0.52168139677228298</c:v>
                </c:pt>
                <c:pt idx="71">
                  <c:v>0.53666774961557029</c:v>
                </c:pt>
                <c:pt idx="72">
                  <c:v>0.55125374973741559</c:v>
                </c:pt>
                <c:pt idx="73">
                  <c:v>0.56472777177252054</c:v>
                </c:pt>
                <c:pt idx="74">
                  <c:v>0.5776648817290494</c:v>
                </c:pt>
                <c:pt idx="75">
                  <c:v>0.58967193214755176</c:v>
                </c:pt>
                <c:pt idx="76">
                  <c:v>0.60103123967136618</c:v>
                </c:pt>
                <c:pt idx="77">
                  <c:v>0.61134161427940847</c:v>
                </c:pt>
                <c:pt idx="78">
                  <c:v>0.62090537569726412</c:v>
                </c:pt>
                <c:pt idx="79">
                  <c:v>0.62968377320670743</c:v>
                </c:pt>
                <c:pt idx="80">
                  <c:v>0.6380125678420312</c:v>
                </c:pt>
                <c:pt idx="81">
                  <c:v>0.64511984441291215</c:v>
                </c:pt>
                <c:pt idx="82">
                  <c:v>0.65172277684687341</c:v>
                </c:pt>
                <c:pt idx="83">
                  <c:v>0.65742222718782428</c:v>
                </c:pt>
                <c:pt idx="84">
                  <c:v>0.66258030450287453</c:v>
                </c:pt>
                <c:pt idx="85">
                  <c:v>0.66640730482161914</c:v>
                </c:pt>
                <c:pt idx="86">
                  <c:v>0.67005069585336618</c:v>
                </c:pt>
                <c:pt idx="87">
                  <c:v>0.67272339129637404</c:v>
                </c:pt>
                <c:pt idx="88">
                  <c:v>0.6744140842010079</c:v>
                </c:pt>
                <c:pt idx="89">
                  <c:v>0.67590284136295076</c:v>
                </c:pt>
                <c:pt idx="90">
                  <c:v>0.67600580032064717</c:v>
                </c:pt>
                <c:pt idx="91">
                  <c:v>0.67590284136295076</c:v>
                </c:pt>
                <c:pt idx="92">
                  <c:v>0.67480715894097942</c:v>
                </c:pt>
                <c:pt idx="93">
                  <c:v>0.67272339129637404</c:v>
                </c:pt>
                <c:pt idx="94">
                  <c:v>0.67005069585336618</c:v>
                </c:pt>
                <c:pt idx="95">
                  <c:v>0.66679571289937767</c:v>
                </c:pt>
                <c:pt idx="96">
                  <c:v>0.66258030450287453</c:v>
                </c:pt>
                <c:pt idx="97">
                  <c:v>0.65742222718782428</c:v>
                </c:pt>
                <c:pt idx="98">
                  <c:v>0.65172277684687341</c:v>
                </c:pt>
                <c:pt idx="99">
                  <c:v>0.6454958453313886</c:v>
                </c:pt>
                <c:pt idx="100">
                  <c:v>0.6380125678420312</c:v>
                </c:pt>
                <c:pt idx="101">
                  <c:v>0.63005077738294846</c:v>
                </c:pt>
                <c:pt idx="102">
                  <c:v>0.62126726348225658</c:v>
                </c:pt>
                <c:pt idx="103">
                  <c:v>0.61169792793254241</c:v>
                </c:pt>
                <c:pt idx="104">
                  <c:v>0.60103123967136618</c:v>
                </c:pt>
                <c:pt idx="105">
                  <c:v>0.59001561586772799</c:v>
                </c:pt>
                <c:pt idx="106">
                  <c:v>0.5776648817290494</c:v>
                </c:pt>
                <c:pt idx="107">
                  <c:v>0.56505691706655348</c:v>
                </c:pt>
                <c:pt idx="108">
                  <c:v>0.55125374973741559</c:v>
                </c:pt>
                <c:pt idx="109">
                  <c:v>0.53698054043811239</c:v>
                </c:pt>
                <c:pt idx="110">
                  <c:v>0.52198545296593024</c:v>
                </c:pt>
                <c:pt idx="111">
                  <c:v>0.5063482024660384</c:v>
                </c:pt>
                <c:pt idx="112">
                  <c:v>0.49015021426358474</c:v>
                </c:pt>
                <c:pt idx="113">
                  <c:v>0.47347392929595106</c:v>
                </c:pt>
                <c:pt idx="114">
                  <c:v>0.45640211900107724</c:v>
                </c:pt>
                <c:pt idx="115">
                  <c:v>0.43952911918766391</c:v>
                </c:pt>
                <c:pt idx="116">
                  <c:v>0.42312294804875678</c:v>
                </c:pt>
                <c:pt idx="117">
                  <c:v>0.40765035856055637</c:v>
                </c:pt>
                <c:pt idx="118">
                  <c:v>0.39373831005629994</c:v>
                </c:pt>
                <c:pt idx="119">
                  <c:v>0.38237395748747072</c:v>
                </c:pt>
                <c:pt idx="120">
                  <c:v>0.37423006887905796</c:v>
                </c:pt>
                <c:pt idx="121">
                  <c:v>0.36997088044037751</c:v>
                </c:pt>
                <c:pt idx="122">
                  <c:v>0.3698940375442713</c:v>
                </c:pt>
                <c:pt idx="123">
                  <c:v>0.37421155902649633</c:v>
                </c:pt>
                <c:pt idx="124">
                  <c:v>0.38195988834107336</c:v>
                </c:pt>
                <c:pt idx="125">
                  <c:v>0.39220160033048951</c:v>
                </c:pt>
                <c:pt idx="126">
                  <c:v>0.4044158647665046</c:v>
                </c:pt>
                <c:pt idx="127">
                  <c:v>0.41778905023575258</c:v>
                </c:pt>
                <c:pt idx="128">
                  <c:v>0.43139834880908051</c:v>
                </c:pt>
                <c:pt idx="129">
                  <c:v>0.44497311941102174</c:v>
                </c:pt>
                <c:pt idx="130">
                  <c:v>0.45794238947281501</c:v>
                </c:pt>
                <c:pt idx="131">
                  <c:v>0.47049643802158819</c:v>
                </c:pt>
                <c:pt idx="132">
                  <c:v>0.48201142554569676</c:v>
                </c:pt>
                <c:pt idx="133">
                  <c:v>0.49267393489550654</c:v>
                </c:pt>
                <c:pt idx="134">
                  <c:v>0.50240657051225635</c:v>
                </c:pt>
                <c:pt idx="135">
                  <c:v>0.51083791154731306</c:v>
                </c:pt>
                <c:pt idx="136">
                  <c:v>0.51788590348294161</c:v>
                </c:pt>
                <c:pt idx="137">
                  <c:v>0.52408863904683167</c:v>
                </c:pt>
                <c:pt idx="138">
                  <c:v>0.52878449049488863</c:v>
                </c:pt>
                <c:pt idx="139">
                  <c:v>0.53222831879079446</c:v>
                </c:pt>
                <c:pt idx="140">
                  <c:v>0.53469202581324315</c:v>
                </c:pt>
                <c:pt idx="141">
                  <c:v>0.53552156360246594</c:v>
                </c:pt>
                <c:pt idx="142">
                  <c:v>0.53531570728389544</c:v>
                </c:pt>
                <c:pt idx="143">
                  <c:v>0.53374612087577988</c:v>
                </c:pt>
                <c:pt idx="144">
                  <c:v>0.53080492176969307</c:v>
                </c:pt>
                <c:pt idx="145">
                  <c:v>0.5268002910175803</c:v>
                </c:pt>
                <c:pt idx="146">
                  <c:v>0.5214295689543591</c:v>
                </c:pt>
                <c:pt idx="147">
                  <c:v>0.51501036277554002</c:v>
                </c:pt>
                <c:pt idx="148">
                  <c:v>0.50726040050961407</c:v>
                </c:pt>
                <c:pt idx="149">
                  <c:v>0.4982134960890317</c:v>
                </c:pt>
                <c:pt idx="150">
                  <c:v>0.48819683067977421</c:v>
                </c:pt>
                <c:pt idx="151">
                  <c:v>0.47724224498925411</c:v>
                </c:pt>
                <c:pt idx="152">
                  <c:v>0.46511515605938286</c:v>
                </c:pt>
                <c:pt idx="153">
                  <c:v>0.45187921446587515</c:v>
                </c:pt>
                <c:pt idx="154">
                  <c:v>0.43760554018688763</c:v>
                </c:pt>
                <c:pt idx="155">
                  <c:v>0.4226182617406995</c:v>
                </c:pt>
                <c:pt idx="156">
                  <c:v>0.40673664307580043</c:v>
                </c:pt>
                <c:pt idx="157">
                  <c:v>0.39004872424382203</c:v>
                </c:pt>
                <c:pt idx="158">
                  <c:v>0.37264729010387232</c:v>
                </c:pt>
                <c:pt idx="159">
                  <c:v>0.35462901225634097</c:v>
                </c:pt>
                <c:pt idx="160">
                  <c:v>0.33609355593976686</c:v>
                </c:pt>
                <c:pt idx="161">
                  <c:v>0.31695792801856137</c:v>
                </c:pt>
                <c:pt idx="162">
                  <c:v>0.29735898541212513</c:v>
                </c:pt>
                <c:pt idx="163">
                  <c:v>0.27743474067851831</c:v>
                </c:pt>
                <c:pt idx="164">
                  <c:v>0.25732274701464636</c:v>
                </c:pt>
                <c:pt idx="165">
                  <c:v>0.23702037755567773</c:v>
                </c:pt>
                <c:pt idx="166">
                  <c:v>0.21669492141396426</c:v>
                </c:pt>
                <c:pt idx="167">
                  <c:v>0.19650809284706641</c:v>
                </c:pt>
                <c:pt idx="168">
                  <c:v>0.17630546305159525</c:v>
                </c:pt>
                <c:pt idx="169">
                  <c:v>0.15651712295483161</c:v>
                </c:pt>
                <c:pt idx="170">
                  <c:v>0.13706669577617969</c:v>
                </c:pt>
                <c:pt idx="171">
                  <c:v>0.11813058573778314</c:v>
                </c:pt>
                <c:pt idx="172">
                  <c:v>9.9842816331136439E-2</c:v>
                </c:pt>
                <c:pt idx="173">
                  <c:v>8.2336394172548108E-2</c:v>
                </c:pt>
                <c:pt idx="174">
                  <c:v>6.5774846319561084E-2</c:v>
                </c:pt>
                <c:pt idx="175">
                  <c:v>5.0341127654005571E-2</c:v>
                </c:pt>
                <c:pt idx="176">
                  <c:v>3.6174055946491389E-2</c:v>
                </c:pt>
                <c:pt idx="177">
                  <c:v>2.3570823679736373E-2</c:v>
                </c:pt>
                <c:pt idx="178">
                  <c:v>1.2855575427633511E-2</c:v>
                </c:pt>
                <c:pt idx="179">
                  <c:v>4.5426564682505702E-3</c:v>
                </c:pt>
                <c:pt idx="180">
                  <c:v>2.365782271661462E-19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4F42-450E-97DD-141810FE7E5D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4F42-450E-97DD-141810FE7E5D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4F42-450E-97DD-141810FE7E5D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4F42-450E-97DD-141810FE7E5D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4F42-450E-97DD-141810FE7E5D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-0.75234878556792351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0.5268002910175803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4F42-450E-97DD-141810FE7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{79D479F5-BAEF-4FD0-8123-3FF7CBE3085E}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A5-4D2E-B032-F672D31304AB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{B0AA6FE7-4144-4E7A-B98F-34DBCA2F7D46}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3A5-4D2E-B032-F672D31304AB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{729A10C6-217F-4761-9B50-125A94225201}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3A5-4D2E-B032-F672D31304AB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{E1113193-C9D5-4C11-8647-BC9482C8085D}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3A5-4D2E-B032-F672D31304AB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{5ECD8A8E-052C-48DD-9278-D434138A2F8D}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3A5-4D2E-B032-F672D31304AB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{97ABDE69-FC98-46A3-8E91-9B637498DCE4}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3A5-4D2E-B032-F672D31304AB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{0A485553-94ED-46DF-B5EC-E46195D43353}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A3A5-4D2E-B032-F672D31304AB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{7C28899C-DF10-4A5C-9F97-D98D76A83674}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A3A5-4D2E-B032-F672D31304AB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A3A5-4D2E-B032-F672D31304AB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3A5-4D2E-B032-F672D31304AB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3A5-4D2E-B032-F672D31304AB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3A5-4D2E-B032-F672D31304AB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3A5-4D2E-B032-F672D31304AB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3A5-4D2E-B032-F672D31304AB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3A5-4D2E-B032-F672D31304AB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3A5-4D2E-B032-F672D31304AB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3A5-4D2E-B032-F672D31304AB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3A5-4D2E-B032-F672D31304AB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3A5-4D2E-B032-F672D31304AB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3A5-4D2E-B032-F672D31304AB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3A5-4D2E-B032-F672D31304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A3A5-4D2E-B032-F672D31304AB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A3A5-4D2E-B032-F672D31304AB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A3A5-4D2E-B032-F672D31304AB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A3A5-4D2E-B032-F672D31304AB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A3A5-4D2E-B032-F672D31304AB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A3A5-4D2E-B032-F672D31304AB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A3A5-4D2E-B032-F672D31304AB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A3A5-4D2E-B032-F672D31304AB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A3A5-4D2E-B032-F672D31304AB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A3A5-4D2E-B032-F672D31304AB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A3A5-4D2E-B032-F672D31304AB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A3A5-4D2E-B032-F672D31304AB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A3A5-4D2E-B032-F672D31304AB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A3A5-4D2E-B032-F672D31304AB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A3A5-4D2E-B032-F672D31304AB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A3A5-4D2E-B032-F672D31304AB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A3A5-4D2E-B032-F672D31304AB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A3A5-4D2E-B032-F672D31304AB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A3A5-4D2E-B032-F672D31304AB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A3A5-4D2E-B032-F672D31304AB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A3A5-4D2E-B032-F672D31304AB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A3A5-4D2E-B032-F672D31304AB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A3A5-4D2E-B032-F672D31304AB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A3A5-4D2E-B032-F672D31304AB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A3A5-4D2E-B032-F672D31304AB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A3A5-4D2E-B032-F672D31304AB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A3A5-4D2E-B032-F672D31304AB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A3A5-4D2E-B032-F672D31304AB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A3A5-4D2E-B032-F672D31304AB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A3A5-4D2E-B032-F672D31304AB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A3A5-4D2E-B032-F672D31304AB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A3A5-4D2E-B032-F672D31304AB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A3A5-4D2E-B032-F672D31304AB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1.9310168185600973E-3</c:v>
                </c:pt>
                <c:pt idx="1">
                  <c:v>0.25979409567105394</c:v>
                </c:pt>
                <c:pt idx="2">
                  <c:v>0.36770676154917215</c:v>
                </c:pt>
                <c:pt idx="3">
                  <c:v>0.44923429345775789</c:v>
                </c:pt>
                <c:pt idx="4">
                  <c:v>0.51671060766608878</c:v>
                </c:pt>
                <c:pt idx="5">
                  <c:v>0.57439679425341084</c:v>
                </c:pt>
                <c:pt idx="6">
                  <c:v>0.62507700911524378</c:v>
                </c:pt>
                <c:pt idx="7">
                  <c:v>0.66979512497929572</c:v>
                </c:pt>
                <c:pt idx="8">
                  <c:v>0.7095911566612304</c:v>
                </c:pt>
                <c:pt idx="9">
                  <c:v>0.74497850670541577</c:v>
                </c:pt>
                <c:pt idx="10">
                  <c:v>0.77643851898180372</c:v>
                </c:pt>
                <c:pt idx="11">
                  <c:v>0.80427299712992451</c:v>
                </c:pt>
                <c:pt idx="12">
                  <c:v>0.82848596086478654</c:v>
                </c:pt>
                <c:pt idx="13">
                  <c:v>0.8496835114625052</c:v>
                </c:pt>
                <c:pt idx="14">
                  <c:v>0.86810363522892642</c:v>
                </c:pt>
                <c:pt idx="15">
                  <c:v>0.88354186624819486</c:v>
                </c:pt>
                <c:pt idx="16">
                  <c:v>0.89634590971105677</c:v>
                </c:pt>
                <c:pt idx="17">
                  <c:v>0.9063912799733137</c:v>
                </c:pt>
                <c:pt idx="18">
                  <c:v>0.91357851562432801</c:v>
                </c:pt>
                <c:pt idx="19">
                  <c:v>0.91890500502297223</c:v>
                </c:pt>
                <c:pt idx="20">
                  <c:v>0.92179673928169725</c:v>
                </c:pt>
                <c:pt idx="21">
                  <c:v>0.92276420270533821</c:v>
                </c:pt>
                <c:pt idx="22">
                  <c:v>0.92126020324007796</c:v>
                </c:pt>
                <c:pt idx="23">
                  <c:v>0.91782700750519763</c:v>
                </c:pt>
                <c:pt idx="24">
                  <c:v>0.91248148832001175</c:v>
                </c:pt>
                <c:pt idx="25">
                  <c:v>0.90525224713530894</c:v>
                </c:pt>
                <c:pt idx="26">
                  <c:v>0.89617935938550108</c:v>
                </c:pt>
                <c:pt idx="27">
                  <c:v>0.88583000030718828</c:v>
                </c:pt>
                <c:pt idx="28">
                  <c:v>0.87322664207623257</c:v>
                </c:pt>
                <c:pt idx="29">
                  <c:v>0.85996506653428573</c:v>
                </c:pt>
                <c:pt idx="30">
                  <c:v>0.84459690012214506</c:v>
                </c:pt>
                <c:pt idx="31">
                  <c:v>0.82820080279708341</c:v>
                </c:pt>
                <c:pt idx="32">
                  <c:v>0.8108408795498564</c:v>
                </c:pt>
                <c:pt idx="33">
                  <c:v>0.79212278466356878</c:v>
                </c:pt>
                <c:pt idx="34">
                  <c:v>0.77215078548344596</c:v>
                </c:pt>
                <c:pt idx="35">
                  <c:v>0.75147255546789415</c:v>
                </c:pt>
                <c:pt idx="36">
                  <c:v>0.72973940874883825</c:v>
                </c:pt>
                <c:pt idx="37">
                  <c:v>0.70748009164788683</c:v>
                </c:pt>
                <c:pt idx="38">
                  <c:v>0.68437486709386408</c:v>
                </c:pt>
                <c:pt idx="39">
                  <c:v>0.66054385051099251</c:v>
                </c:pt>
                <c:pt idx="40">
                  <c:v>0.63647899708812228</c:v>
                </c:pt>
                <c:pt idx="41">
                  <c:v>0.61154557056897951</c:v>
                </c:pt>
                <c:pt idx="42">
                  <c:v>0.58659069781157014</c:v>
                </c:pt>
                <c:pt idx="43">
                  <c:v>0.56136170026456556</c:v>
                </c:pt>
                <c:pt idx="44">
                  <c:v>0.53597416556660171</c:v>
                </c:pt>
                <c:pt idx="45">
                  <c:v>0.51024295936167763</c:v>
                </c:pt>
                <c:pt idx="46">
                  <c:v>0.48460332960264163</c:v>
                </c:pt>
                <c:pt idx="47">
                  <c:v>0.45915826155643741</c:v>
                </c:pt>
                <c:pt idx="48">
                  <c:v>0.43375222930171198</c:v>
                </c:pt>
                <c:pt idx="49">
                  <c:v>0.40851997235248583</c:v>
                </c:pt>
                <c:pt idx="50">
                  <c:v>0.38403545931551497</c:v>
                </c:pt>
                <c:pt idx="51">
                  <c:v>0.35991246309373165</c:v>
                </c:pt>
                <c:pt idx="52">
                  <c:v>0.33665278620571215</c:v>
                </c:pt>
                <c:pt idx="53">
                  <c:v>0.31445996509250096</c:v>
                </c:pt>
                <c:pt idx="54">
                  <c:v>0.29365417168854152</c:v>
                </c:pt>
                <c:pt idx="55">
                  <c:v>0.27446254960817956</c:v>
                </c:pt>
                <c:pt idx="56">
                  <c:v>0.25733514051829154</c:v>
                </c:pt>
                <c:pt idx="57">
                  <c:v>0.24273279722098642</c:v>
                </c:pt>
                <c:pt idx="58">
                  <c:v>0.23100081126455765</c:v>
                </c:pt>
                <c:pt idx="59">
                  <c:v>0.22204202736882594</c:v>
                </c:pt>
                <c:pt idx="60">
                  <c:v>0.21581019255945227</c:v>
                </c:pt>
                <c:pt idx="61">
                  <c:v>0.21182988298636132</c:v>
                </c:pt>
                <c:pt idx="62">
                  <c:v>0.20923242427451622</c:v>
                </c:pt>
                <c:pt idx="63">
                  <c:v>0.20758724226927644</c:v>
                </c:pt>
                <c:pt idx="64">
                  <c:v>0.20625063984442404</c:v>
                </c:pt>
                <c:pt idx="65">
                  <c:v>0.2048364076398084</c:v>
                </c:pt>
                <c:pt idx="66">
                  <c:v>0.20308494961316917</c:v>
                </c:pt>
                <c:pt idx="67">
                  <c:v>0.2008606897013521</c:v>
                </c:pt>
                <c:pt idx="68">
                  <c:v>0.19791818674970668</c:v>
                </c:pt>
                <c:pt idx="69">
                  <c:v>0.19425564439207429</c:v>
                </c:pt>
                <c:pt idx="70">
                  <c:v>0.18987650019552757</c:v>
                </c:pt>
                <c:pt idx="71">
                  <c:v>0.18478952535466506</c:v>
                </c:pt>
                <c:pt idx="72">
                  <c:v>0.17911320091193164</c:v>
                </c:pt>
                <c:pt idx="73">
                  <c:v>0.17265460650264355</c:v>
                </c:pt>
                <c:pt idx="74">
                  <c:v>0.16564273935071241</c:v>
                </c:pt>
                <c:pt idx="75">
                  <c:v>0.15800211801823624</c:v>
                </c:pt>
                <c:pt idx="76">
                  <c:v>0.14985391863362277</c:v>
                </c:pt>
                <c:pt idx="77">
                  <c:v>0.14113933264846873</c:v>
                </c:pt>
                <c:pt idx="78">
                  <c:v>0.13197751178064387</c:v>
                </c:pt>
                <c:pt idx="79">
                  <c:v>0.12239812649492487</c:v>
                </c:pt>
                <c:pt idx="80">
                  <c:v>0.11249882974164008</c:v>
                </c:pt>
                <c:pt idx="81">
                  <c:v>0.10217694549959105</c:v>
                </c:pt>
                <c:pt idx="82">
                  <c:v>9.1593663052619997E-2</c:v>
                </c:pt>
                <c:pt idx="83">
                  <c:v>8.0721299493066598E-2</c:v>
                </c:pt>
                <c:pt idx="84">
                  <c:v>6.9639996206873667E-2</c:v>
                </c:pt>
                <c:pt idx="85">
                  <c:v>5.8303084462756484E-2</c:v>
                </c:pt>
                <c:pt idx="86">
                  <c:v>4.6854509001556584E-2</c:v>
                </c:pt>
                <c:pt idx="87">
                  <c:v>3.5255939009599425E-2</c:v>
                </c:pt>
                <c:pt idx="88">
                  <c:v>2.3551058776371616E-2</c:v>
                </c:pt>
                <c:pt idx="89">
                  <c:v>1.1797927981157114E-2</c:v>
                </c:pt>
                <c:pt idx="90">
                  <c:v>4.1410373088605296E-17</c:v>
                </c:pt>
                <c:pt idx="91">
                  <c:v>-1.1797927981157032E-2</c:v>
                </c:pt>
                <c:pt idx="92">
                  <c:v>-2.3564785248759105E-2</c:v>
                </c:pt>
                <c:pt idx="93">
                  <c:v>-3.5255939009599342E-2</c:v>
                </c:pt>
                <c:pt idx="94">
                  <c:v>-4.6854509001556646E-2</c:v>
                </c:pt>
                <c:pt idx="95">
                  <c:v>-5.8337065766382319E-2</c:v>
                </c:pt>
                <c:pt idx="96">
                  <c:v>-6.9639996206873736E-2</c:v>
                </c:pt>
                <c:pt idx="97">
                  <c:v>-8.0721299493066515E-2</c:v>
                </c:pt>
                <c:pt idx="98">
                  <c:v>-9.1593663052619928E-2</c:v>
                </c:pt>
                <c:pt idx="99">
                  <c:v>-0.10223649819462538</c:v>
                </c:pt>
                <c:pt idx="100">
                  <c:v>-0.11249882974164001</c:v>
                </c:pt>
                <c:pt idx="101">
                  <c:v>-0.12246946488015736</c:v>
                </c:pt>
                <c:pt idx="102">
                  <c:v>-0.13205443340393214</c:v>
                </c:pt>
                <c:pt idx="103">
                  <c:v>-0.14122159413704116</c:v>
                </c:pt>
                <c:pt idx="104">
                  <c:v>-0.14985391863362285</c:v>
                </c:pt>
                <c:pt idx="105">
                  <c:v>-0.15809420779350927</c:v>
                </c:pt>
                <c:pt idx="106">
                  <c:v>-0.16564273935071236</c:v>
                </c:pt>
                <c:pt idx="107">
                  <c:v>-0.17275523631768705</c:v>
                </c:pt>
                <c:pt idx="108">
                  <c:v>-0.17911320091193159</c:v>
                </c:pt>
                <c:pt idx="109">
                  <c:v>-0.18489722787204979</c:v>
                </c:pt>
                <c:pt idx="110">
                  <c:v>-0.18998716759955936</c:v>
                </c:pt>
                <c:pt idx="111">
                  <c:v>-0.19436886413154317</c:v>
                </c:pt>
                <c:pt idx="112">
                  <c:v>-0.19803354116120958</c:v>
                </c:pt>
                <c:pt idx="113">
                  <c:v>-0.20097775911793825</c:v>
                </c:pt>
                <c:pt idx="114">
                  <c:v>-0.20320331541487971</c:v>
                </c:pt>
                <c:pt idx="115">
                  <c:v>-0.20495579425932875</c:v>
                </c:pt>
                <c:pt idx="116">
                  <c:v>-0.20637085073343872</c:v>
                </c:pt>
                <c:pt idx="117">
                  <c:v>-0.2077082321821325</c:v>
                </c:pt>
                <c:pt idx="118">
                  <c:v>-0.20935437306338645</c:v>
                </c:pt>
                <c:pt idx="119">
                  <c:v>-0.21195334567512125</c:v>
                </c:pt>
                <c:pt idx="120">
                  <c:v>-0.21606183100617621</c:v>
                </c:pt>
                <c:pt idx="121">
                  <c:v>-0.22230093224357678</c:v>
                </c:pt>
                <c:pt idx="122">
                  <c:v>-0.23113544751541318</c:v>
                </c:pt>
                <c:pt idx="123">
                  <c:v>-0.24301582789408516</c:v>
                </c:pt>
                <c:pt idx="124">
                  <c:v>-0.25763519777823618</c:v>
                </c:pt>
                <c:pt idx="125">
                  <c:v>-0.27462251704932061</c:v>
                </c:pt>
                <c:pt idx="126">
                  <c:v>-0.29382532475293033</c:v>
                </c:pt>
                <c:pt idx="127">
                  <c:v>-0.31482663089375118</c:v>
                </c:pt>
                <c:pt idx="128">
                  <c:v>-0.33704532922326585</c:v>
                </c:pt>
                <c:pt idx="129">
                  <c:v>-0.36033212730002057</c:v>
                </c:pt>
                <c:pt idx="130">
                  <c:v>-0.38425929010708143</c:v>
                </c:pt>
                <c:pt idx="131">
                  <c:v>-0.40899631376194073</c:v>
                </c:pt>
                <c:pt idx="132">
                  <c:v>-0.43400503695911252</c:v>
                </c:pt>
                <c:pt idx="133">
                  <c:v>-0.45942587683686387</c:v>
                </c:pt>
                <c:pt idx="134">
                  <c:v>-0.48516838553300484</c:v>
                </c:pt>
                <c:pt idx="135">
                  <c:v>-0.51083791154731306</c:v>
                </c:pt>
                <c:pt idx="136">
                  <c:v>-0.53628655214140331</c:v>
                </c:pt>
                <c:pt idx="137">
                  <c:v>-0.56201625779324227</c:v>
                </c:pt>
                <c:pt idx="138">
                  <c:v>-0.58727467279120138</c:v>
                </c:pt>
                <c:pt idx="139">
                  <c:v>-0.61225864336528202</c:v>
                </c:pt>
                <c:pt idx="140">
                  <c:v>-0.63722114269440833</c:v>
                </c:pt>
                <c:pt idx="141">
                  <c:v>-0.66131405615589001</c:v>
                </c:pt>
                <c:pt idx="142">
                  <c:v>-0.68517286011954126</c:v>
                </c:pt>
                <c:pt idx="143">
                  <c:v>-0.70830502576818533</c:v>
                </c:pt>
                <c:pt idx="144">
                  <c:v>-0.73059029762092087</c:v>
                </c:pt>
                <c:pt idx="145">
                  <c:v>-0.75234878556792351</c:v>
                </c:pt>
                <c:pt idx="146">
                  <c:v>-0.77305112676015508</c:v>
                </c:pt>
                <c:pt idx="147">
                  <c:v>-0.7930464136394918</c:v>
                </c:pt>
                <c:pt idx="148">
                  <c:v>-0.81178633415072787</c:v>
                </c:pt>
                <c:pt idx="149">
                  <c:v>-0.82916649937109521</c:v>
                </c:pt>
                <c:pt idx="150">
                  <c:v>-0.84558171483146949</c:v>
                </c:pt>
                <c:pt idx="151">
                  <c:v>-0.8609678007935585</c:v>
                </c:pt>
                <c:pt idx="152">
                  <c:v>-0.87475438343457101</c:v>
                </c:pt>
                <c:pt idx="153">
                  <c:v>-0.88686289353014136</c:v>
                </c:pt>
                <c:pt idx="154">
                  <c:v>-0.89722432014155906</c:v>
                </c:pt>
                <c:pt idx="155">
                  <c:v>-0.90630778703664994</c:v>
                </c:pt>
                <c:pt idx="156">
                  <c:v>-0.91354545764260076</c:v>
                </c:pt>
                <c:pt idx="157">
                  <c:v>-0.9188972097963447</c:v>
                </c:pt>
                <c:pt idx="158">
                  <c:v>-0.92233440869730232</c:v>
                </c:pt>
                <c:pt idx="159">
                  <c:v>-0.92384016185215811</c:v>
                </c:pt>
                <c:pt idx="160">
                  <c:v>-0.92340945576871791</c:v>
                </c:pt>
                <c:pt idx="161">
                  <c:v>-0.92051266231709661</c:v>
                </c:pt>
                <c:pt idx="162">
                  <c:v>-0.91517685403403359</c:v>
                </c:pt>
                <c:pt idx="163">
                  <c:v>-0.90744814800680063</c:v>
                </c:pt>
                <c:pt idx="164">
                  <c:v>-0.89739106466769769</c:v>
                </c:pt>
                <c:pt idx="165">
                  <c:v>-0.88457209146694638</c:v>
                </c:pt>
                <c:pt idx="166">
                  <c:v>-0.86911585920117607</c:v>
                </c:pt>
                <c:pt idx="167">
                  <c:v>-0.85117006326865818</c:v>
                </c:pt>
                <c:pt idx="168">
                  <c:v>-0.82945198993807634</c:v>
                </c:pt>
                <c:pt idx="169">
                  <c:v>-0.80521079346539703</c:v>
                </c:pt>
                <c:pt idx="170">
                  <c:v>-0.77734385983051968</c:v>
                </c:pt>
                <c:pt idx="171">
                  <c:v>-0.74584716463137779</c:v>
                </c:pt>
                <c:pt idx="172">
                  <c:v>-0.7104185523201364</c:v>
                </c:pt>
                <c:pt idx="173">
                  <c:v>-0.67057611777149995</c:v>
                </c:pt>
                <c:pt idx="174">
                  <c:v>-0.62580585980478365</c:v>
                </c:pt>
                <c:pt idx="175">
                  <c:v>-0.57540172206526896</c:v>
                </c:pt>
                <c:pt idx="176">
                  <c:v>-0.51731310124239716</c:v>
                </c:pt>
                <c:pt idx="177">
                  <c:v>-0.44975810847539077</c:v>
                </c:pt>
                <c:pt idx="178">
                  <c:v>-0.36813551404333755</c:v>
                </c:pt>
                <c:pt idx="179">
                  <c:v>-0.26024861476779743</c:v>
                </c:pt>
                <c:pt idx="180">
                  <c:v>-1.9310168185600973E-3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4.5347228079058175E-3</c:v>
                </c:pt>
                <c:pt idx="2">
                  <c:v>1.2840603060615687E-2</c:v>
                </c:pt>
                <c:pt idx="3">
                  <c:v>2.3543371697907139E-2</c:v>
                </c:pt>
                <c:pt idx="4">
                  <c:v>3.6131925491483585E-2</c:v>
                </c:pt>
                <c:pt idx="5">
                  <c:v>5.0253207862806057E-2</c:v>
                </c:pt>
                <c:pt idx="6">
                  <c:v>6.5698241025213974E-2</c:v>
                </c:pt>
                <c:pt idx="7">
                  <c:v>8.2240500315488921E-2</c:v>
                </c:pt>
                <c:pt idx="8">
                  <c:v>9.9726533454604721E-2</c:v>
                </c:pt>
                <c:pt idx="9">
                  <c:v>0.11799300383834607</c:v>
                </c:pt>
                <c:pt idx="10">
                  <c:v>0.13690705975781362</c:v>
                </c:pt>
                <c:pt idx="11">
                  <c:v>0.1563348338132341</c:v>
                </c:pt>
                <c:pt idx="12">
                  <c:v>0.17610012723330354</c:v>
                </c:pt>
                <c:pt idx="13">
                  <c:v>0.19616489532056525</c:v>
                </c:pt>
                <c:pt idx="14">
                  <c:v>0.21644254563253326</c:v>
                </c:pt>
                <c:pt idx="15">
                  <c:v>0.23674432954029084</c:v>
                </c:pt>
                <c:pt idx="16">
                  <c:v>0.25702305365342659</c:v>
                </c:pt>
                <c:pt idx="17">
                  <c:v>0.27711162369442865</c:v>
                </c:pt>
                <c:pt idx="18">
                  <c:v>0.29683965378156613</c:v>
                </c:pt>
                <c:pt idx="19">
                  <c:v>0.31640436721948789</c:v>
                </c:pt>
                <c:pt idx="20">
                  <c:v>0.3355065751421808</c:v>
                </c:pt>
                <c:pt idx="21">
                  <c:v>0.35421599023670947</c:v>
                </c:pt>
                <c:pt idx="22">
                  <c:v>0.37221328292721817</c:v>
                </c:pt>
                <c:pt idx="23">
                  <c:v>0.38959445032298029</c:v>
                </c:pt>
                <c:pt idx="24">
                  <c:v>0.40626293341309522</c:v>
                </c:pt>
                <c:pt idx="25">
                  <c:v>0.42212605540121595</c:v>
                </c:pt>
                <c:pt idx="26">
                  <c:v>0.43709587877238582</c:v>
                </c:pt>
                <c:pt idx="27">
                  <c:v>0.45135292908217006</c:v>
                </c:pt>
                <c:pt idx="28">
                  <c:v>0.46430284157001517</c:v>
                </c:pt>
                <c:pt idx="29">
                  <c:v>0.47668642031313729</c:v>
                </c:pt>
                <c:pt idx="30">
                  <c:v>0.48762824764224383</c:v>
                </c:pt>
                <c:pt idx="31">
                  <c:v>0.49763324704777795</c:v>
                </c:pt>
                <c:pt idx="32">
                  <c:v>0.50666961490590778</c:v>
                </c:pt>
                <c:pt idx="33">
                  <c:v>0.51441055110527811</c:v>
                </c:pt>
                <c:pt idx="34">
                  <c:v>0.52082228109515394</c:v>
                </c:pt>
                <c:pt idx="35">
                  <c:v>0.5261867480963337</c:v>
                </c:pt>
                <c:pt idx="36">
                  <c:v>0.53018671481751822</c:v>
                </c:pt>
                <c:pt idx="37">
                  <c:v>0.53312448842836113</c:v>
                </c:pt>
                <c:pt idx="38">
                  <c:v>0.53469224680288108</c:v>
                </c:pt>
                <c:pt idx="39">
                  <c:v>0.53489786336895129</c:v>
                </c:pt>
                <c:pt idx="40">
                  <c:v>0.53406929170872852</c:v>
                </c:pt>
                <c:pt idx="41">
                  <c:v>0.53160845406587121</c:v>
                </c:pt>
                <c:pt idx="42">
                  <c:v>0.52816863665702984</c:v>
                </c:pt>
                <c:pt idx="43">
                  <c:v>0.52347825427659556</c:v>
                </c:pt>
                <c:pt idx="44">
                  <c:v>0.51758423527425534</c:v>
                </c:pt>
                <c:pt idx="45">
                  <c:v>0.51024295936167752</c:v>
                </c:pt>
                <c:pt idx="46">
                  <c:v>0.50182143796737833</c:v>
                </c:pt>
                <c:pt idx="47">
                  <c:v>0.49238695264245258</c:v>
                </c:pt>
                <c:pt idx="48">
                  <c:v>0.48173065419754307</c:v>
                </c:pt>
                <c:pt idx="49">
                  <c:v>0.46994846991310002</c:v>
                </c:pt>
                <c:pt idx="50">
                  <c:v>0.45767563832283248</c:v>
                </c:pt>
                <c:pt idx="51">
                  <c:v>0.44445487727597582</c:v>
                </c:pt>
                <c:pt idx="52">
                  <c:v>0.43089591665848687</c:v>
                </c:pt>
                <c:pt idx="53">
                  <c:v>0.41730246828293827</c:v>
                </c:pt>
                <c:pt idx="54">
                  <c:v>0.40418029278304646</c:v>
                </c:pt>
                <c:pt idx="55">
                  <c:v>0.3919731431482803</c:v>
                </c:pt>
                <c:pt idx="56">
                  <c:v>0.38151503515916041</c:v>
                </c:pt>
                <c:pt idx="57">
                  <c:v>0.37377573000930675</c:v>
                </c:pt>
                <c:pt idx="58">
                  <c:v>0.36967857450316643</c:v>
                </c:pt>
                <c:pt idx="59">
                  <c:v>0.36953999036944923</c:v>
                </c:pt>
                <c:pt idx="60">
                  <c:v>0.37379421830419413</c:v>
                </c:pt>
                <c:pt idx="61">
                  <c:v>0.38215122490095343</c:v>
                </c:pt>
                <c:pt idx="62">
                  <c:v>0.3935089577416549</c:v>
                </c:pt>
                <c:pt idx="63">
                  <c:v>0.40741290248652479</c:v>
                </c:pt>
                <c:pt idx="64">
                  <c:v>0.42287647920121046</c:v>
                </c:pt>
                <c:pt idx="65">
                  <c:v>0.43927309375588613</c:v>
                </c:pt>
                <c:pt idx="66">
                  <c:v>0.45613626505766269</c:v>
                </c:pt>
                <c:pt idx="67">
                  <c:v>0.47319813103392111</c:v>
                </c:pt>
                <c:pt idx="68">
                  <c:v>0.48986470207619043</c:v>
                </c:pt>
                <c:pt idx="69">
                  <c:v>0.50605325496084042</c:v>
                </c:pt>
                <c:pt idx="70">
                  <c:v>0.52168139677228298</c:v>
                </c:pt>
                <c:pt idx="71">
                  <c:v>0.53666774961557029</c:v>
                </c:pt>
                <c:pt idx="72">
                  <c:v>0.55125374973741559</c:v>
                </c:pt>
                <c:pt idx="73">
                  <c:v>0.56472777177252054</c:v>
                </c:pt>
                <c:pt idx="74">
                  <c:v>0.5776648817290494</c:v>
                </c:pt>
                <c:pt idx="75">
                  <c:v>0.58967193214755176</c:v>
                </c:pt>
                <c:pt idx="76">
                  <c:v>0.60103123967136618</c:v>
                </c:pt>
                <c:pt idx="77">
                  <c:v>0.61134161427940847</c:v>
                </c:pt>
                <c:pt idx="78">
                  <c:v>0.62090537569726412</c:v>
                </c:pt>
                <c:pt idx="79">
                  <c:v>0.62968377320670743</c:v>
                </c:pt>
                <c:pt idx="80">
                  <c:v>0.6380125678420312</c:v>
                </c:pt>
                <c:pt idx="81">
                  <c:v>0.64511984441291215</c:v>
                </c:pt>
                <c:pt idx="82">
                  <c:v>0.65172277684687341</c:v>
                </c:pt>
                <c:pt idx="83">
                  <c:v>0.65742222718782428</c:v>
                </c:pt>
                <c:pt idx="84">
                  <c:v>0.66258030450287453</c:v>
                </c:pt>
                <c:pt idx="85">
                  <c:v>0.66640730482161914</c:v>
                </c:pt>
                <c:pt idx="86">
                  <c:v>0.67005069585336618</c:v>
                </c:pt>
                <c:pt idx="87">
                  <c:v>0.67272339129637404</c:v>
                </c:pt>
                <c:pt idx="88">
                  <c:v>0.6744140842010079</c:v>
                </c:pt>
                <c:pt idx="89">
                  <c:v>0.67590284136295076</c:v>
                </c:pt>
                <c:pt idx="90">
                  <c:v>0.67600580032064717</c:v>
                </c:pt>
                <c:pt idx="91">
                  <c:v>0.67590284136295076</c:v>
                </c:pt>
                <c:pt idx="92">
                  <c:v>0.67480715894097942</c:v>
                </c:pt>
                <c:pt idx="93">
                  <c:v>0.67272339129637404</c:v>
                </c:pt>
                <c:pt idx="94">
                  <c:v>0.67005069585336618</c:v>
                </c:pt>
                <c:pt idx="95">
                  <c:v>0.66679571289937767</c:v>
                </c:pt>
                <c:pt idx="96">
                  <c:v>0.66258030450287453</c:v>
                </c:pt>
                <c:pt idx="97">
                  <c:v>0.65742222718782428</c:v>
                </c:pt>
                <c:pt idx="98">
                  <c:v>0.65172277684687341</c:v>
                </c:pt>
                <c:pt idx="99">
                  <c:v>0.6454958453313886</c:v>
                </c:pt>
                <c:pt idx="100">
                  <c:v>0.6380125678420312</c:v>
                </c:pt>
                <c:pt idx="101">
                  <c:v>0.63005077738294846</c:v>
                </c:pt>
                <c:pt idx="102">
                  <c:v>0.62126726348225658</c:v>
                </c:pt>
                <c:pt idx="103">
                  <c:v>0.61169792793254241</c:v>
                </c:pt>
                <c:pt idx="104">
                  <c:v>0.60103123967136618</c:v>
                </c:pt>
                <c:pt idx="105">
                  <c:v>0.59001561586772799</c:v>
                </c:pt>
                <c:pt idx="106">
                  <c:v>0.5776648817290494</c:v>
                </c:pt>
                <c:pt idx="107">
                  <c:v>0.56505691706655348</c:v>
                </c:pt>
                <c:pt idx="108">
                  <c:v>0.55125374973741559</c:v>
                </c:pt>
                <c:pt idx="109">
                  <c:v>0.53698054043811239</c:v>
                </c:pt>
                <c:pt idx="110">
                  <c:v>0.52198545296593024</c:v>
                </c:pt>
                <c:pt idx="111">
                  <c:v>0.5063482024660384</c:v>
                </c:pt>
                <c:pt idx="112">
                  <c:v>0.49015021426358474</c:v>
                </c:pt>
                <c:pt idx="113">
                  <c:v>0.47347392929595106</c:v>
                </c:pt>
                <c:pt idx="114">
                  <c:v>0.45640211900107724</c:v>
                </c:pt>
                <c:pt idx="115">
                  <c:v>0.43952911918766391</c:v>
                </c:pt>
                <c:pt idx="116">
                  <c:v>0.42312294804875678</c:v>
                </c:pt>
                <c:pt idx="117">
                  <c:v>0.40765035856055637</c:v>
                </c:pt>
                <c:pt idx="118">
                  <c:v>0.39373831005629994</c:v>
                </c:pt>
                <c:pt idx="119">
                  <c:v>0.38237395748747072</c:v>
                </c:pt>
                <c:pt idx="120">
                  <c:v>0.37423006887905796</c:v>
                </c:pt>
                <c:pt idx="121">
                  <c:v>0.36997088044037751</c:v>
                </c:pt>
                <c:pt idx="122">
                  <c:v>0.3698940375442713</c:v>
                </c:pt>
                <c:pt idx="123">
                  <c:v>0.37421155902649633</c:v>
                </c:pt>
                <c:pt idx="124">
                  <c:v>0.38195988834107336</c:v>
                </c:pt>
                <c:pt idx="125">
                  <c:v>0.39220160033048951</c:v>
                </c:pt>
                <c:pt idx="126">
                  <c:v>0.4044158647665046</c:v>
                </c:pt>
                <c:pt idx="127">
                  <c:v>0.41778905023575258</c:v>
                </c:pt>
                <c:pt idx="128">
                  <c:v>0.43139834880908051</c:v>
                </c:pt>
                <c:pt idx="129">
                  <c:v>0.44497311941102174</c:v>
                </c:pt>
                <c:pt idx="130">
                  <c:v>0.45794238947281501</c:v>
                </c:pt>
                <c:pt idx="131">
                  <c:v>0.47049643802158819</c:v>
                </c:pt>
                <c:pt idx="132">
                  <c:v>0.48201142554569676</c:v>
                </c:pt>
                <c:pt idx="133">
                  <c:v>0.49267393489550654</c:v>
                </c:pt>
                <c:pt idx="134">
                  <c:v>0.50240657051225635</c:v>
                </c:pt>
                <c:pt idx="135">
                  <c:v>0.51083791154731306</c:v>
                </c:pt>
                <c:pt idx="136">
                  <c:v>0.51788590348294161</c:v>
                </c:pt>
                <c:pt idx="137">
                  <c:v>0.52408863904683167</c:v>
                </c:pt>
                <c:pt idx="138">
                  <c:v>0.52878449049488863</c:v>
                </c:pt>
                <c:pt idx="139">
                  <c:v>0.53222831879079446</c:v>
                </c:pt>
                <c:pt idx="140">
                  <c:v>0.53469202581324315</c:v>
                </c:pt>
                <c:pt idx="141">
                  <c:v>0.53552156360246594</c:v>
                </c:pt>
                <c:pt idx="142">
                  <c:v>0.53531570728389544</c:v>
                </c:pt>
                <c:pt idx="143">
                  <c:v>0.53374612087577988</c:v>
                </c:pt>
                <c:pt idx="144">
                  <c:v>0.53080492176969307</c:v>
                </c:pt>
                <c:pt idx="145">
                  <c:v>0.5268002910175803</c:v>
                </c:pt>
                <c:pt idx="146">
                  <c:v>0.5214295689543591</c:v>
                </c:pt>
                <c:pt idx="147">
                  <c:v>0.51501036277554002</c:v>
                </c:pt>
                <c:pt idx="148">
                  <c:v>0.50726040050961407</c:v>
                </c:pt>
                <c:pt idx="149">
                  <c:v>0.4982134960890317</c:v>
                </c:pt>
                <c:pt idx="150">
                  <c:v>0.48819683067977421</c:v>
                </c:pt>
                <c:pt idx="151">
                  <c:v>0.47724224498925411</c:v>
                </c:pt>
                <c:pt idx="152">
                  <c:v>0.46511515605938286</c:v>
                </c:pt>
                <c:pt idx="153">
                  <c:v>0.45187921446587515</c:v>
                </c:pt>
                <c:pt idx="154">
                  <c:v>0.43760554018688763</c:v>
                </c:pt>
                <c:pt idx="155">
                  <c:v>0.4226182617406995</c:v>
                </c:pt>
                <c:pt idx="156">
                  <c:v>0.40673664307580043</c:v>
                </c:pt>
                <c:pt idx="157">
                  <c:v>0.39004872424382203</c:v>
                </c:pt>
                <c:pt idx="158">
                  <c:v>0.37264729010387232</c:v>
                </c:pt>
                <c:pt idx="159">
                  <c:v>0.35462901225634097</c:v>
                </c:pt>
                <c:pt idx="160">
                  <c:v>0.33609355593976686</c:v>
                </c:pt>
                <c:pt idx="161">
                  <c:v>0.31695792801856137</c:v>
                </c:pt>
                <c:pt idx="162">
                  <c:v>0.29735898541212513</c:v>
                </c:pt>
                <c:pt idx="163">
                  <c:v>0.27743474067851831</c:v>
                </c:pt>
                <c:pt idx="164">
                  <c:v>0.25732274701464636</c:v>
                </c:pt>
                <c:pt idx="165">
                  <c:v>0.23702037755567773</c:v>
                </c:pt>
                <c:pt idx="166">
                  <c:v>0.21669492141396426</c:v>
                </c:pt>
                <c:pt idx="167">
                  <c:v>0.19650809284706641</c:v>
                </c:pt>
                <c:pt idx="168">
                  <c:v>0.17630546305159525</c:v>
                </c:pt>
                <c:pt idx="169">
                  <c:v>0.15651712295483161</c:v>
                </c:pt>
                <c:pt idx="170">
                  <c:v>0.13706669577617969</c:v>
                </c:pt>
                <c:pt idx="171">
                  <c:v>0.11813058573778314</c:v>
                </c:pt>
                <c:pt idx="172">
                  <c:v>9.9842816331136439E-2</c:v>
                </c:pt>
                <c:pt idx="173">
                  <c:v>8.2336394172548108E-2</c:v>
                </c:pt>
                <c:pt idx="174">
                  <c:v>6.5774846319561084E-2</c:v>
                </c:pt>
                <c:pt idx="175">
                  <c:v>5.0341127654005571E-2</c:v>
                </c:pt>
                <c:pt idx="176">
                  <c:v>3.6174055946491389E-2</c:v>
                </c:pt>
                <c:pt idx="177">
                  <c:v>2.3570823679736373E-2</c:v>
                </c:pt>
                <c:pt idx="178">
                  <c:v>1.2855575427633511E-2</c:v>
                </c:pt>
                <c:pt idx="179">
                  <c:v>4.5426564682505702E-3</c:v>
                </c:pt>
                <c:pt idx="180">
                  <c:v>2.365782271661462E-19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A3A5-4D2E-B032-F672D31304AB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A3A5-4D2E-B032-F672D31304AB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A3A5-4D2E-B032-F672D31304AB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A3A5-4D2E-B032-F672D31304AB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A3A5-4D2E-B032-F672D31304AB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-0.75234878556792351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0.5268002910175803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A3A5-4D2E-B032-F672D3130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{BED929D1-8E1F-4CB6-854D-B2E3BF4B2B31}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13-439B-8485-E6AC64EB0401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{4C93D72F-97FE-4A4D-916D-21A1DD360F13}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E13-439B-8485-E6AC64EB0401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{24E5C36F-737F-49E2-B303-3F8DC8FF58E5}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E13-439B-8485-E6AC64EB0401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{233D6B7D-2A37-4AC8-AE10-E66BB4F23362}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E13-439B-8485-E6AC64EB0401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{BB891412-0DBB-4184-88EF-A5F33EDABA0C}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E13-439B-8485-E6AC64EB0401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{2F16182B-6CF6-449C-8402-53D9544812F7}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E13-439B-8485-E6AC64EB0401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{927E7D79-5BA3-42C3-ABD2-D4BB37CDF62A}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E13-439B-8485-E6AC64EB0401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{D6591E93-752D-4F47-8D56-4C97A5D74CC0}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E13-439B-8485-E6AC64EB0401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E13-439B-8485-E6AC64EB0401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E13-439B-8485-E6AC64EB0401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E13-439B-8485-E6AC64EB0401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E13-439B-8485-E6AC64EB0401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E13-439B-8485-E6AC64EB0401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13-439B-8485-E6AC64EB0401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E13-439B-8485-E6AC64EB0401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E13-439B-8485-E6AC64EB0401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E13-439B-8485-E6AC64EB0401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E13-439B-8485-E6AC64EB0401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E13-439B-8485-E6AC64EB0401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E13-439B-8485-E6AC64EB0401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E13-439B-8485-E6AC64EB04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9E13-439B-8485-E6AC64EB0401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9E13-439B-8485-E6AC64EB0401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9E13-439B-8485-E6AC64EB0401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9E13-439B-8485-E6AC64EB0401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9E13-439B-8485-E6AC64EB0401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9E13-439B-8485-E6AC64EB0401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9E13-439B-8485-E6AC64EB0401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9E13-439B-8485-E6AC64EB0401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9E13-439B-8485-E6AC64EB0401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9E13-439B-8485-E6AC64EB0401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9E13-439B-8485-E6AC64EB0401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9E13-439B-8485-E6AC64EB0401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9E13-439B-8485-E6AC64EB0401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9E13-439B-8485-E6AC64EB0401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9E13-439B-8485-E6AC64EB0401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9E13-439B-8485-E6AC64EB0401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9E13-439B-8485-E6AC64EB0401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9E13-439B-8485-E6AC64EB0401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9E13-439B-8485-E6AC64EB0401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9E13-439B-8485-E6AC64EB0401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9E13-439B-8485-E6AC64EB0401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9E13-439B-8485-E6AC64EB0401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9E13-439B-8485-E6AC64EB0401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9E13-439B-8485-E6AC64EB0401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9E13-439B-8485-E6AC64EB0401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9E13-439B-8485-E6AC64EB0401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9E13-439B-8485-E6AC64EB0401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9E13-439B-8485-E6AC64EB0401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9E13-439B-8485-E6AC64EB0401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9E13-439B-8485-E6AC64EB0401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9E13-439B-8485-E6AC64EB0401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9E13-439B-8485-E6AC64EB0401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9E13-439B-8485-E6AC64EB0401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1.4650092678827552E-3</c:v>
                </c:pt>
                <c:pt idx="1">
                  <c:v>0.30833723025679588</c:v>
                </c:pt>
                <c:pt idx="2">
                  <c:v>0.43565144238683928</c:v>
                </c:pt>
                <c:pt idx="3">
                  <c:v>0.53131403995136162</c:v>
                </c:pt>
                <c:pt idx="4">
                  <c:v>0.60934116415830664</c:v>
                </c:pt>
                <c:pt idx="5">
                  <c:v>0.6753981989318607</c:v>
                </c:pt>
                <c:pt idx="6">
                  <c:v>0.73157190136336747</c:v>
                </c:pt>
                <c:pt idx="7">
                  <c:v>0.77980860566778387</c:v>
                </c:pt>
                <c:pt idx="8">
                  <c:v>0.82134144149867461</c:v>
                </c:pt>
                <c:pt idx="9">
                  <c:v>0.85679265577933572</c:v>
                </c:pt>
                <c:pt idx="10">
                  <c:v>0.88623605581513465</c:v>
                </c:pt>
                <c:pt idx="11">
                  <c:v>0.9100182055828101</c:v>
                </c:pt>
                <c:pt idx="12">
                  <c:v>0.92925733303165114</c:v>
                </c:pt>
                <c:pt idx="13">
                  <c:v>0.94308998875632821</c:v>
                </c:pt>
                <c:pt idx="14">
                  <c:v>0.95292686225696843</c:v>
                </c:pt>
                <c:pt idx="15">
                  <c:v>0.95807846511441064</c:v>
                </c:pt>
                <c:pt idx="16">
                  <c:v>0.95902391484603666</c:v>
                </c:pt>
                <c:pt idx="17">
                  <c:v>0.95630475596303544</c:v>
                </c:pt>
                <c:pt idx="18">
                  <c:v>0.94939551475966377</c:v>
                </c:pt>
                <c:pt idx="19">
                  <c:v>0.9383836145845017</c:v>
                </c:pt>
                <c:pt idx="20">
                  <c:v>0.92448616729185862</c:v>
                </c:pt>
                <c:pt idx="21">
                  <c:v>0.90730287975146096</c:v>
                </c:pt>
                <c:pt idx="22">
                  <c:v>0.8865046399475528</c:v>
                </c:pt>
                <c:pt idx="23">
                  <c:v>0.86285443641492132</c:v>
                </c:pt>
                <c:pt idx="24">
                  <c:v>0.8366033851912027</c:v>
                </c:pt>
                <c:pt idx="25">
                  <c:v>0.80708405641105507</c:v>
                </c:pt>
                <c:pt idx="26">
                  <c:v>0.77560133038916912</c:v>
                </c:pt>
                <c:pt idx="27">
                  <c:v>0.74160072299407775</c:v>
                </c:pt>
                <c:pt idx="28">
                  <c:v>0.70511124326731711</c:v>
                </c:pt>
                <c:pt idx="29">
                  <c:v>0.66665013935175388</c:v>
                </c:pt>
                <c:pt idx="30">
                  <c:v>0.62601076315048754</c:v>
                </c:pt>
                <c:pt idx="31">
                  <c:v>0.58351579606225523</c:v>
                </c:pt>
                <c:pt idx="32">
                  <c:v>0.53926304457510144</c:v>
                </c:pt>
                <c:pt idx="33">
                  <c:v>0.49353269943911182</c:v>
                </c:pt>
                <c:pt idx="34">
                  <c:v>0.44625397626512409</c:v>
                </c:pt>
                <c:pt idx="35">
                  <c:v>0.39865274649873145</c:v>
                </c:pt>
                <c:pt idx="36">
                  <c:v>0.35225352030433027</c:v>
                </c:pt>
                <c:pt idx="37">
                  <c:v>0.31129118321765509</c:v>
                </c:pt>
                <c:pt idx="38">
                  <c:v>0.2849094813606714</c:v>
                </c:pt>
                <c:pt idx="39">
                  <c:v>0.28180104698360064</c:v>
                </c:pt>
                <c:pt idx="40">
                  <c:v>0.29824012338368117</c:v>
                </c:pt>
                <c:pt idx="41">
                  <c:v>0.32272529864739519</c:v>
                </c:pt>
                <c:pt idx="42">
                  <c:v>0.34781583596734467</c:v>
                </c:pt>
                <c:pt idx="43">
                  <c:v>0.37030971228804666</c:v>
                </c:pt>
                <c:pt idx="44">
                  <c:v>0.38946862294420803</c:v>
                </c:pt>
                <c:pt idx="45">
                  <c:v>0.40510652086214027</c:v>
                </c:pt>
                <c:pt idx="46">
                  <c:v>0.41745109277613374</c:v>
                </c:pt>
                <c:pt idx="47">
                  <c:v>0.42690491711685702</c:v>
                </c:pt>
                <c:pt idx="48">
                  <c:v>0.43349956890461067</c:v>
                </c:pt>
                <c:pt idx="49">
                  <c:v>0.43785089309962216</c:v>
                </c:pt>
                <c:pt idx="50">
                  <c:v>0.43962149460016653</c:v>
                </c:pt>
                <c:pt idx="51">
                  <c:v>0.43927852693696506</c:v>
                </c:pt>
                <c:pt idx="52">
                  <c:v>0.43732232486648781</c:v>
                </c:pt>
                <c:pt idx="53">
                  <c:v>0.43350677938564053</c:v>
                </c:pt>
                <c:pt idx="54">
                  <c:v>0.42836359366990057</c:v>
                </c:pt>
                <c:pt idx="55">
                  <c:v>0.42167797623532666</c:v>
                </c:pt>
                <c:pt idx="56">
                  <c:v>0.4137469625165035</c:v>
                </c:pt>
                <c:pt idx="57">
                  <c:v>0.40486136173010429</c:v>
                </c:pt>
                <c:pt idx="58">
                  <c:v>0.39506861012715305</c:v>
                </c:pt>
                <c:pt idx="59">
                  <c:v>0.38442201671630694</c:v>
                </c:pt>
                <c:pt idx="60">
                  <c:v>0.37298028034499242</c:v>
                </c:pt>
                <c:pt idx="61">
                  <c:v>0.36101724351913544</c:v>
                </c:pt>
                <c:pt idx="62">
                  <c:v>0.34837558257073842</c:v>
                </c:pt>
                <c:pt idx="63">
                  <c:v>0.33551646088686377</c:v>
                </c:pt>
                <c:pt idx="64">
                  <c:v>0.32209095502039536</c:v>
                </c:pt>
                <c:pt idx="65">
                  <c:v>0.30853275513404865</c:v>
                </c:pt>
                <c:pt idx="66">
                  <c:v>0.29469764703682205</c:v>
                </c:pt>
                <c:pt idx="67">
                  <c:v>0.2808010196667281</c:v>
                </c:pt>
                <c:pt idx="68">
                  <c:v>0.26671490507882417</c:v>
                </c:pt>
                <c:pt idx="69">
                  <c:v>0.25278554244035079</c:v>
                </c:pt>
                <c:pt idx="70">
                  <c:v>0.23873706760436339</c:v>
                </c:pt>
                <c:pt idx="71">
                  <c:v>0.22475126187998737</c:v>
                </c:pt>
                <c:pt idx="72">
                  <c:v>0.21085387458367688</c:v>
                </c:pt>
                <c:pt idx="73">
                  <c:v>0.19706999813181972</c:v>
                </c:pt>
                <c:pt idx="74">
                  <c:v>0.18353090167660618</c:v>
                </c:pt>
                <c:pt idx="75">
                  <c:v>0.17013758128834239</c:v>
                </c:pt>
                <c:pt idx="76">
                  <c:v>0.15700450046155132</c:v>
                </c:pt>
                <c:pt idx="77">
                  <c:v>0.14404719588962706</c:v>
                </c:pt>
                <c:pt idx="78">
                  <c:v>0.13128723034809178</c:v>
                </c:pt>
                <c:pt idx="79">
                  <c:v>0.11881443905401932</c:v>
                </c:pt>
                <c:pt idx="80">
                  <c:v>0.10662705340447609</c:v>
                </c:pt>
                <c:pt idx="81">
                  <c:v>9.4723212807632948E-2</c:v>
                </c:pt>
                <c:pt idx="82">
                  <c:v>8.3052561876587272E-2</c:v>
                </c:pt>
                <c:pt idx="83">
                  <c:v>7.1716485982048384E-2</c:v>
                </c:pt>
                <c:pt idx="84">
                  <c:v>6.0622361040888556E-2</c:v>
                </c:pt>
                <c:pt idx="85">
                  <c:v>4.9815906803221774E-2</c:v>
                </c:pt>
                <c:pt idx="86">
                  <c:v>3.9294367377271953E-2</c:v>
                </c:pt>
                <c:pt idx="87">
                  <c:v>2.9054920886148482E-2</c:v>
                </c:pt>
                <c:pt idx="88">
                  <c:v>1.9094682799752124E-2</c:v>
                </c:pt>
                <c:pt idx="89">
                  <c:v>9.4107092029238597E-3</c:v>
                </c:pt>
                <c:pt idx="90">
                  <c:v>3.2553636295880513E-17</c:v>
                </c:pt>
                <c:pt idx="91">
                  <c:v>-9.1404979440303704E-3</c:v>
                </c:pt>
                <c:pt idx="92">
                  <c:v>-1.8013887725546664E-2</c:v>
                </c:pt>
                <c:pt idx="93">
                  <c:v>-2.6623319387249132E-2</c:v>
                </c:pt>
                <c:pt idx="94">
                  <c:v>-3.4971986965772091E-2</c:v>
                </c:pt>
                <c:pt idx="95">
                  <c:v>-4.3038041358446751E-2</c:v>
                </c:pt>
                <c:pt idx="96">
                  <c:v>-5.0870359488770001E-2</c:v>
                </c:pt>
                <c:pt idx="97">
                  <c:v>-5.8417829014116011E-2</c:v>
                </c:pt>
                <c:pt idx="98">
                  <c:v>-6.5709316054420666E-2</c:v>
                </c:pt>
                <c:pt idx="99">
                  <c:v>-7.2706248260576603E-2</c:v>
                </c:pt>
                <c:pt idx="100">
                  <c:v>-7.9493244789685252E-2</c:v>
                </c:pt>
                <c:pt idx="101">
                  <c:v>-8.5935664682434243E-2</c:v>
                </c:pt>
                <c:pt idx="102">
                  <c:v>-9.2123007276298449E-2</c:v>
                </c:pt>
                <c:pt idx="103">
                  <c:v>-9.80599867858028E-2</c:v>
                </c:pt>
                <c:pt idx="104">
                  <c:v>-0.10363047174028196</c:v>
                </c:pt>
                <c:pt idx="105">
                  <c:v>-0.10894744001762273</c:v>
                </c:pt>
                <c:pt idx="106">
                  <c:v>-0.11394999893405908</c:v>
                </c:pt>
                <c:pt idx="107">
                  <c:v>-0.11863531600355312</c:v>
                </c:pt>
                <c:pt idx="108">
                  <c:v>-0.12300148836889047</c:v>
                </c:pt>
                <c:pt idx="109">
                  <c:v>-0.12697352349102609</c:v>
                </c:pt>
                <c:pt idx="110">
                  <c:v>-0.13062104067883598</c:v>
                </c:pt>
                <c:pt idx="111">
                  <c:v>-0.13394538902983241</c:v>
                </c:pt>
                <c:pt idx="112">
                  <c:v>-0.13686899378987216</c:v>
                </c:pt>
                <c:pt idx="113">
                  <c:v>-0.13939032171204052</c:v>
                </c:pt>
                <c:pt idx="114">
                  <c:v>-0.14159235662927139</c:v>
                </c:pt>
                <c:pt idx="115">
                  <c:v>-0.14339716689366913</c:v>
                </c:pt>
                <c:pt idx="116">
                  <c:v>-0.1447241224051404</c:v>
                </c:pt>
                <c:pt idx="117">
                  <c:v>-0.14574690115655875</c:v>
                </c:pt>
                <c:pt idx="118">
                  <c:v>-0.14638930785873192</c:v>
                </c:pt>
                <c:pt idx="119">
                  <c:v>-0.14666034330930866</c:v>
                </c:pt>
                <c:pt idx="120">
                  <c:v>-0.14648519189975864</c:v>
                </c:pt>
                <c:pt idx="121">
                  <c:v>-0.14604687137278957</c:v>
                </c:pt>
                <c:pt idx="122">
                  <c:v>-0.14527327644199087</c:v>
                </c:pt>
                <c:pt idx="123">
                  <c:v>-0.14417892741765986</c:v>
                </c:pt>
                <c:pt idx="124">
                  <c:v>-0.1427794087240197</c:v>
                </c:pt>
                <c:pt idx="125">
                  <c:v>-0.14117346727741487</c:v>
                </c:pt>
                <c:pt idx="126">
                  <c:v>-0.13937512418673867</c:v>
                </c:pt>
                <c:pt idx="127">
                  <c:v>-0.13747838099493861</c:v>
                </c:pt>
                <c:pt idx="128">
                  <c:v>-0.13533560386273946</c:v>
                </c:pt>
                <c:pt idx="129">
                  <c:v>-0.13311916733594265</c:v>
                </c:pt>
                <c:pt idx="130">
                  <c:v>-0.13076211534120161</c:v>
                </c:pt>
                <c:pt idx="131">
                  <c:v>-0.12835210922016885</c:v>
                </c:pt>
                <c:pt idx="132">
                  <c:v>-0.12567748769450604</c:v>
                </c:pt>
                <c:pt idx="133">
                  <c:v>-0.12276011260562272</c:v>
                </c:pt>
                <c:pt idx="134">
                  <c:v>-0.11948333156970437</c:v>
                </c:pt>
                <c:pt idx="135">
                  <c:v>-0.11574754951520282</c:v>
                </c:pt>
                <c:pt idx="136">
                  <c:v>-0.11140922326756103</c:v>
                </c:pt>
                <c:pt idx="137">
                  <c:v>-0.10629970855636593</c:v>
                </c:pt>
                <c:pt idx="138">
                  <c:v>-0.10036765382941107</c:v>
                </c:pt>
                <c:pt idx="139">
                  <c:v>-9.3835480410984995E-2</c:v>
                </c:pt>
                <c:pt idx="140">
                  <c:v>-8.7426449263103945E-2</c:v>
                </c:pt>
                <c:pt idx="141">
                  <c:v>-8.333263639044497E-2</c:v>
                </c:pt>
                <c:pt idx="142">
                  <c:v>-8.5090538291565002E-2</c:v>
                </c:pt>
                <c:pt idx="143">
                  <c:v>-9.3895123728535784E-2</c:v>
                </c:pt>
                <c:pt idx="144">
                  <c:v>-0.10730832348169243</c:v>
                </c:pt>
                <c:pt idx="145">
                  <c:v>-0.1227950266324639</c:v>
                </c:pt>
                <c:pt idx="146">
                  <c:v>-0.13882572986601044</c:v>
                </c:pt>
                <c:pt idx="147">
                  <c:v>-0.15506209544016239</c:v>
                </c:pt>
                <c:pt idx="148">
                  <c:v>-0.17111663244278646</c:v>
                </c:pt>
                <c:pt idx="149">
                  <c:v>-0.18700190553886115</c:v>
                </c:pt>
                <c:pt idx="150">
                  <c:v>-0.20238157182308614</c:v>
                </c:pt>
                <c:pt idx="151">
                  <c:v>-0.21741168808737443</c:v>
                </c:pt>
                <c:pt idx="152">
                  <c:v>-0.23197346152647758</c:v>
                </c:pt>
                <c:pt idx="153">
                  <c:v>-0.24597643759687002</c:v>
                </c:pt>
                <c:pt idx="154">
                  <c:v>-0.25936096167674211</c:v>
                </c:pt>
                <c:pt idx="155">
                  <c:v>-0.27194086843917215</c:v>
                </c:pt>
                <c:pt idx="156">
                  <c:v>-0.28369970174565395</c:v>
                </c:pt>
                <c:pt idx="157">
                  <c:v>-0.29465471682430344</c:v>
                </c:pt>
                <c:pt idx="158">
                  <c:v>-0.30467752845121898</c:v>
                </c:pt>
                <c:pt idx="159">
                  <c:v>-0.3136477669561179</c:v>
                </c:pt>
                <c:pt idx="160">
                  <c:v>-0.32145547543322589</c:v>
                </c:pt>
                <c:pt idx="161">
                  <c:v>-0.32819452040852348</c:v>
                </c:pt>
                <c:pt idx="162">
                  <c:v>-0.33359726797227734</c:v>
                </c:pt>
                <c:pt idx="163">
                  <c:v>-0.33759501492395821</c:v>
                </c:pt>
                <c:pt idx="164">
                  <c:v>-0.34013674102741281</c:v>
                </c:pt>
                <c:pt idx="165">
                  <c:v>-0.34119019135799716</c:v>
                </c:pt>
                <c:pt idx="166">
                  <c:v>-0.34054407473208909</c:v>
                </c:pt>
                <c:pt idx="167">
                  <c:v>-0.33820902557088089</c:v>
                </c:pt>
                <c:pt idx="168">
                  <c:v>-0.33422066980070303</c:v>
                </c:pt>
                <c:pt idx="169">
                  <c:v>-0.32844729455172644</c:v>
                </c:pt>
                <c:pt idx="170">
                  <c:v>-0.32061011726839445</c:v>
                </c:pt>
                <c:pt idx="171">
                  <c:v>-0.31068175017447458</c:v>
                </c:pt>
                <c:pt idx="172">
                  <c:v>-0.29852172588195131</c:v>
                </c:pt>
                <c:pt idx="173">
                  <c:v>-0.2839222193963673</c:v>
                </c:pt>
                <c:pt idx="174">
                  <c:v>-0.2668256180156427</c:v>
                </c:pt>
                <c:pt idx="175">
                  <c:v>-0.24662466345663864</c:v>
                </c:pt>
                <c:pt idx="176">
                  <c:v>-0.22276308583436857</c:v>
                </c:pt>
                <c:pt idx="177">
                  <c:v>-0.19446439624099654</c:v>
                </c:pt>
                <c:pt idx="178">
                  <c:v>-0.15954419738462572</c:v>
                </c:pt>
                <c:pt idx="179">
                  <c:v>-0.11291920819910299</c:v>
                </c:pt>
                <c:pt idx="180">
                  <c:v>-1.4650092678827552E-3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5.3820463739191471E-3</c:v>
                </c:pt>
                <c:pt idx="2">
                  <c:v>1.5213283598338229E-2</c:v>
                </c:pt>
                <c:pt idx="3">
                  <c:v>2.7844988935751897E-2</c:v>
                </c:pt>
                <c:pt idx="4">
                  <c:v>4.2609284995537622E-2</c:v>
                </c:pt>
                <c:pt idx="5">
                  <c:v>5.908968577236464E-2</c:v>
                </c:pt>
                <c:pt idx="6">
                  <c:v>7.6891305234653637E-2</c:v>
                </c:pt>
                <c:pt idx="7">
                  <c:v>9.5748457235225126E-2</c:v>
                </c:pt>
                <c:pt idx="8">
                  <c:v>0.11543201176388912</c:v>
                </c:pt>
                <c:pt idx="9">
                  <c:v>0.13570262525978316</c:v>
                </c:pt>
                <c:pt idx="10">
                  <c:v>0.15626732791686132</c:v>
                </c:pt>
                <c:pt idx="11">
                  <c:v>0.17688962012213846</c:v>
                </c:pt>
                <c:pt idx="12">
                  <c:v>0.19751974361586244</c:v>
                </c:pt>
                <c:pt idx="13">
                  <c:v>0.21772947977280113</c:v>
                </c:pt>
                <c:pt idx="14">
                  <c:v>0.23759135142214868</c:v>
                </c:pt>
                <c:pt idx="15">
                  <c:v>0.25671635101305584</c:v>
                </c:pt>
                <c:pt idx="16">
                  <c:v>0.27499568241444894</c:v>
                </c:pt>
                <c:pt idx="17">
                  <c:v>0.29237170472273677</c:v>
                </c:pt>
                <c:pt idx="18">
                  <c:v>0.30847730226059367</c:v>
                </c:pt>
                <c:pt idx="19">
                  <c:v>0.32311139036001058</c:v>
                </c:pt>
                <c:pt idx="20">
                  <c:v>0.33648544688508125</c:v>
                </c:pt>
                <c:pt idx="21">
                  <c:v>0.34828094442064844</c:v>
                </c:pt>
                <c:pt idx="22">
                  <c:v>0.3581711238633643</c:v>
                </c:pt>
                <c:pt idx="23">
                  <c:v>0.36625997831286583</c:v>
                </c:pt>
                <c:pt idx="24">
                  <c:v>0.37247982531335005</c:v>
                </c:pt>
                <c:pt idx="25">
                  <c:v>0.3763494762792759</c:v>
                </c:pt>
                <c:pt idx="26">
                  <c:v>0.37828604456583537</c:v>
                </c:pt>
                <c:pt idx="27">
                  <c:v>0.37786444172895078</c:v>
                </c:pt>
                <c:pt idx="28">
                  <c:v>0.37491429841578383</c:v>
                </c:pt>
                <c:pt idx="29">
                  <c:v>0.36953020639492695</c:v>
                </c:pt>
                <c:pt idx="30">
                  <c:v>0.36142748262053698</c:v>
                </c:pt>
                <c:pt idx="31">
                  <c:v>0.35061166243432634</c:v>
                </c:pt>
                <c:pt idx="32">
                  <c:v>0.33696894917229442</c:v>
                </c:pt>
                <c:pt idx="33">
                  <c:v>0.320503882507024</c:v>
                </c:pt>
                <c:pt idx="34">
                  <c:v>0.30100210766562441</c:v>
                </c:pt>
                <c:pt idx="35">
                  <c:v>0.27913965822641623</c:v>
                </c:pt>
                <c:pt idx="36">
                  <c:v>0.25592716314069586</c:v>
                </c:pt>
                <c:pt idx="37">
                  <c:v>0.23457473187495495</c:v>
                </c:pt>
                <c:pt idx="38">
                  <c:v>0.22259568264257609</c:v>
                </c:pt>
                <c:pt idx="39">
                  <c:v>0.22819798838495581</c:v>
                </c:pt>
                <c:pt idx="40">
                  <c:v>0.25025317753351334</c:v>
                </c:pt>
                <c:pt idx="41">
                  <c:v>0.28054082207196168</c:v>
                </c:pt>
                <c:pt idx="42">
                  <c:v>0.31317478537583121</c:v>
                </c:pt>
                <c:pt idx="43">
                  <c:v>0.34531939325190053</c:v>
                </c:pt>
                <c:pt idx="44">
                  <c:v>0.3761054773167905</c:v>
                </c:pt>
                <c:pt idx="45">
                  <c:v>0.40510652086214022</c:v>
                </c:pt>
                <c:pt idx="46">
                  <c:v>0.4322832610946859</c:v>
                </c:pt>
                <c:pt idx="47">
                  <c:v>0.45779947527179793</c:v>
                </c:pt>
                <c:pt idx="48">
                  <c:v>0.48145004639852063</c:v>
                </c:pt>
                <c:pt idx="49">
                  <c:v>0.50368983449530891</c:v>
                </c:pt>
                <c:pt idx="50">
                  <c:v>0.52392049557138454</c:v>
                </c:pt>
                <c:pt idx="51">
                  <c:v>0.54246380384136417</c:v>
                </c:pt>
                <c:pt idx="52">
                  <c:v>0.55974705028408434</c:v>
                </c:pt>
                <c:pt idx="53">
                  <c:v>0.57528292672105574</c:v>
                </c:pt>
                <c:pt idx="54">
                  <c:v>0.58959190571531117</c:v>
                </c:pt>
                <c:pt idx="55">
                  <c:v>0.60221856124753037</c:v>
                </c:pt>
                <c:pt idx="56">
                  <c:v>0.61340509746767191</c:v>
                </c:pt>
                <c:pt idx="57">
                  <c:v>0.62343182613044978</c:v>
                </c:pt>
                <c:pt idx="58">
                  <c:v>0.6322419381267399</c:v>
                </c:pt>
                <c:pt idx="59">
                  <c:v>0.63978567498475758</c:v>
                </c:pt>
                <c:pt idx="60">
                  <c:v>0.64602079577881022</c:v>
                </c:pt>
                <c:pt idx="61">
                  <c:v>0.65129234778497325</c:v>
                </c:pt>
                <c:pt idx="62">
                  <c:v>0.65519917802123395</c:v>
                </c:pt>
                <c:pt idx="63">
                  <c:v>0.65848813090646674</c:v>
                </c:pt>
                <c:pt idx="64">
                  <c:v>0.66038432241626088</c:v>
                </c:pt>
                <c:pt idx="65">
                  <c:v>0.66165062858884838</c:v>
                </c:pt>
                <c:pt idx="66">
                  <c:v>0.66190175242774707</c:v>
                </c:pt>
                <c:pt idx="67">
                  <c:v>0.66152574650758356</c:v>
                </c:pt>
                <c:pt idx="68">
                  <c:v>0.66014255517077314</c:v>
                </c:pt>
                <c:pt idx="69">
                  <c:v>0.65852885232404845</c:v>
                </c:pt>
                <c:pt idx="70">
                  <c:v>0.65592470242979983</c:v>
                </c:pt>
                <c:pt idx="71">
                  <c:v>0.65272505952322657</c:v>
                </c:pt>
                <c:pt idx="72">
                  <c:v>0.64894149855579786</c:v>
                </c:pt>
                <c:pt idx="73">
                  <c:v>0.64458691941412716</c:v>
                </c:pt>
                <c:pt idx="74">
                  <c:v>0.64004831739814205</c:v>
                </c:pt>
                <c:pt idx="75">
                  <c:v>0.6349620976449738</c:v>
                </c:pt>
                <c:pt idx="76">
                  <c:v>0.62971065693050987</c:v>
                </c:pt>
                <c:pt idx="77">
                  <c:v>0.62393695375420355</c:v>
                </c:pt>
                <c:pt idx="78">
                  <c:v>0.61765785688566566</c:v>
                </c:pt>
                <c:pt idx="79">
                  <c:v>0.61124729959061452</c:v>
                </c:pt>
                <c:pt idx="80">
                  <c:v>0.60471206945221156</c:v>
                </c:pt>
                <c:pt idx="81">
                  <c:v>0.59805882833907875</c:v>
                </c:pt>
                <c:pt idx="82">
                  <c:v>0.59094968414311011</c:v>
                </c:pt>
                <c:pt idx="83">
                  <c:v>0.58408390643478569</c:v>
                </c:pt>
                <c:pt idx="84">
                  <c:v>0.57678323701847811</c:v>
                </c:pt>
                <c:pt idx="85">
                  <c:v>0.56939842027030974</c:v>
                </c:pt>
                <c:pt idx="86">
                  <c:v>0.56193563363099552</c:v>
                </c:pt>
                <c:pt idx="87">
                  <c:v>0.55440091687972703</c:v>
                </c:pt>
                <c:pt idx="88">
                  <c:v>0.54680017301063222</c:v>
                </c:pt>
                <c:pt idx="89">
                  <c:v>0.53913916915373983</c:v>
                </c:pt>
                <c:pt idx="90">
                  <c:v>0.53142353753869909</c:v>
                </c:pt>
                <c:pt idx="91">
                  <c:v>0.5236587764995364</c:v>
                </c:pt>
                <c:pt idx="92">
                  <c:v>0.51585025151875896</c:v>
                </c:pt>
                <c:pt idx="93">
                  <c:v>0.50800319630914503</c:v>
                </c:pt>
                <c:pt idx="94">
                  <c:v>0.50012271393158614</c:v>
                </c:pt>
                <c:pt idx="95">
                  <c:v>0.49192706373545186</c:v>
                </c:pt>
                <c:pt idx="96">
                  <c:v>0.48399914009347744</c:v>
                </c:pt>
                <c:pt idx="97">
                  <c:v>0.47577503706114677</c:v>
                </c:pt>
                <c:pt idx="98">
                  <c:v>0.46754607793219971</c:v>
                </c:pt>
                <c:pt idx="99">
                  <c:v>0.4590491850815554</c:v>
                </c:pt>
                <c:pt idx="100">
                  <c:v>0.45082859395816227</c:v>
                </c:pt>
                <c:pt idx="101">
                  <c:v>0.44210066885709509</c:v>
                </c:pt>
                <c:pt idx="102">
                  <c:v>0.43340467380777647</c:v>
                </c:pt>
                <c:pt idx="103">
                  <c:v>0.42474446699532786</c:v>
                </c:pt>
                <c:pt idx="104">
                  <c:v>0.41563912018924798</c:v>
                </c:pt>
                <c:pt idx="105">
                  <c:v>0.40659738150033059</c:v>
                </c:pt>
                <c:pt idx="106">
                  <c:v>0.39739087215829394</c:v>
                </c:pt>
                <c:pt idx="107">
                  <c:v>0.38803863399491534</c:v>
                </c:pt>
                <c:pt idx="108">
                  <c:v>0.37855965580098772</c:v>
                </c:pt>
                <c:pt idx="109">
                  <c:v>0.36875788809946464</c:v>
                </c:pt>
                <c:pt idx="110">
                  <c:v>0.35887835977076554</c:v>
                </c:pt>
                <c:pt idx="111">
                  <c:v>0.3489396682277735</c:v>
                </c:pt>
                <c:pt idx="112">
                  <c:v>0.33876264716962923</c:v>
                </c:pt>
                <c:pt idx="113">
                  <c:v>0.32838301917824464</c:v>
                </c:pt>
                <c:pt idx="114">
                  <c:v>0.31802163989310389</c:v>
                </c:pt>
                <c:pt idx="115">
                  <c:v>0.30751621678493773</c:v>
                </c:pt>
                <c:pt idx="116">
                  <c:v>0.29672842413645162</c:v>
                </c:pt>
                <c:pt idx="117">
                  <c:v>0.28604439935468307</c:v>
                </c:pt>
                <c:pt idx="118">
                  <c:v>0.27531824553364875</c:v>
                </c:pt>
                <c:pt idx="119">
                  <c:v>0.26458226313449468</c:v>
                </c:pt>
                <c:pt idx="120">
                  <c:v>0.25371979492685903</c:v>
                </c:pt>
                <c:pt idx="121">
                  <c:v>0.24306281148721889</c:v>
                </c:pt>
                <c:pt idx="122">
                  <c:v>0.23248584043704384</c:v>
                </c:pt>
                <c:pt idx="123">
                  <c:v>0.22201607885082017</c:v>
                </c:pt>
                <c:pt idx="124">
                  <c:v>0.21167917848155909</c:v>
                </c:pt>
                <c:pt idx="125">
                  <c:v>0.20161660589711311</c:v>
                </c:pt>
                <c:pt idx="126">
                  <c:v>0.1918334010940517</c:v>
                </c:pt>
                <c:pt idx="127">
                  <c:v>0.18243997358409103</c:v>
                </c:pt>
                <c:pt idx="128">
                  <c:v>0.17322167370191072</c:v>
                </c:pt>
                <c:pt idx="129">
                  <c:v>0.16438848122346933</c:v>
                </c:pt>
                <c:pt idx="130">
                  <c:v>0.15583622073309544</c:v>
                </c:pt>
                <c:pt idx="131">
                  <c:v>0.14765221144706275</c:v>
                </c:pt>
                <c:pt idx="132">
                  <c:v>0.13957899066581031</c:v>
                </c:pt>
                <c:pt idx="133">
                  <c:v>0.13164410359737647</c:v>
                </c:pt>
                <c:pt idx="134">
                  <c:v>0.12372861183311859</c:v>
                </c:pt>
                <c:pt idx="135">
                  <c:v>0.11574754951520283</c:v>
                </c:pt>
                <c:pt idx="136">
                  <c:v>0.10758663631945875</c:v>
                </c:pt>
                <c:pt idx="137">
                  <c:v>9.9126081880847927E-2</c:v>
                </c:pt>
                <c:pt idx="138">
                  <c:v>9.0371441424687352E-2</c:v>
                </c:pt>
                <c:pt idx="139">
                  <c:v>8.1569938657883576E-2</c:v>
                </c:pt>
                <c:pt idx="140">
                  <c:v>7.335950133180974E-2</c:v>
                </c:pt>
                <c:pt idx="141">
                  <c:v>6.7481438393027546E-2</c:v>
                </c:pt>
                <c:pt idx="142">
                  <c:v>6.6480014518919203E-2</c:v>
                </c:pt>
                <c:pt idx="143">
                  <c:v>7.0755050770541089E-2</c:v>
                </c:pt>
                <c:pt idx="144">
                  <c:v>7.796406061840587E-2</c:v>
                </c:pt>
                <c:pt idx="145">
                  <c:v>8.5982003302713259E-2</c:v>
                </c:pt>
                <c:pt idx="146">
                  <c:v>9.3639137151490082E-2</c:v>
                </c:pt>
                <c:pt idx="147">
                  <c:v>0.10069850219595859</c:v>
                </c:pt>
                <c:pt idx="148">
                  <c:v>0.10692553921543058</c:v>
                </c:pt>
                <c:pt idx="149">
                  <c:v>0.11236208072141353</c:v>
                </c:pt>
                <c:pt idx="150">
                  <c:v>0.11684505497107835</c:v>
                </c:pt>
                <c:pt idx="151">
                  <c:v>0.12051326659845782</c:v>
                </c:pt>
                <c:pt idx="152">
                  <c:v>0.12334247738878927</c:v>
                </c:pt>
                <c:pt idx="153">
                  <c:v>0.12533125493158354</c:v>
                </c:pt>
                <c:pt idx="154">
                  <c:v>0.12649879321152857</c:v>
                </c:pt>
                <c:pt idx="155">
                  <c:v>0.12680810951850696</c:v>
                </c:pt>
                <c:pt idx="156">
                  <c:v>0.12631124523064141</c:v>
                </c:pt>
                <c:pt idx="157">
                  <c:v>0.12507350676928933</c:v>
                </c:pt>
                <c:pt idx="158">
                  <c:v>0.12309771191692968</c:v>
                </c:pt>
                <c:pt idx="159">
                  <c:v>0.12039809740362314</c:v>
                </c:pt>
                <c:pt idx="160">
                  <c:v>0.11700022469958475</c:v>
                </c:pt>
                <c:pt idx="161">
                  <c:v>0.11300643590701319</c:v>
                </c:pt>
                <c:pt idx="162">
                  <c:v>0.10839232297367983</c:v>
                </c:pt>
                <c:pt idx="163">
                  <c:v>0.10321315396974831</c:v>
                </c:pt>
                <c:pt idx="164">
                  <c:v>9.7532641016649241E-2</c:v>
                </c:pt>
                <c:pt idx="165">
                  <c:v>9.142163623979567E-2</c:v>
                </c:pt>
                <c:pt idx="166">
                  <c:v>8.490717403303065E-2</c:v>
                </c:pt>
                <c:pt idx="167">
                  <c:v>7.8081705955888661E-2</c:v>
                </c:pt>
                <c:pt idx="168">
                  <c:v>7.104079641188922E-2</c:v>
                </c:pt>
                <c:pt idx="169">
                  <c:v>6.3843686650411915E-2</c:v>
                </c:pt>
                <c:pt idx="170">
                  <c:v>5.6532213962522858E-2</c:v>
                </c:pt>
                <c:pt idx="171">
                  <c:v>4.9207155120431598E-2</c:v>
                </c:pt>
                <c:pt idx="172">
                  <c:v>4.1954492532247895E-2</c:v>
                </c:pt>
                <c:pt idx="173">
                  <c:v>3.4861265039161121E-2</c:v>
                </c:pt>
                <c:pt idx="174">
                  <c:v>2.8044502530825705E-2</c:v>
                </c:pt>
                <c:pt idx="175">
                  <c:v>2.1576862198352108E-2</c:v>
                </c:pt>
                <c:pt idx="176">
                  <c:v>1.5577112411096012E-2</c:v>
                </c:pt>
                <c:pt idx="177">
                  <c:v>1.0191447156608011E-2</c:v>
                </c:pt>
                <c:pt idx="178">
                  <c:v>5.5714061406144429E-3</c:v>
                </c:pt>
                <c:pt idx="179">
                  <c:v>1.971012110758254E-3</c:v>
                </c:pt>
                <c:pt idx="180">
                  <c:v>1.7948538409733663E-19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9E13-439B-8485-E6AC64EB0401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9E13-439B-8485-E6AC64EB0401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9E13-439B-8485-E6AC64EB0401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9E13-439B-8485-E6AC64EB0401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9E13-439B-8485-E6AC64EB0401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0.95902391484603666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0.27499568241444894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9E13-439B-8485-E6AC64EB0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{C67FD191-F06B-4E56-B80A-5766FE331EA8}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A8-47B3-954F-BEED16D8FC51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{40CF6E87-7B8A-4637-B710-0ED6A169D901}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7A8-47B3-954F-BEED16D8FC51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{E36DD7C3-7586-40CB-9E4E-EAB5CB64A6D1}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7A8-47B3-954F-BEED16D8FC51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{E135A3BD-12DF-4FBA-9AFE-C62E57D96F6A}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7A8-47B3-954F-BEED16D8FC51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{49ECC7D6-BB32-4C37-BD83-AB7CE9FAF050}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7A8-47B3-954F-BEED16D8FC51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{8315C665-FB3E-45DC-B2DA-991A13DA66D6}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7A8-47B3-954F-BEED16D8FC51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{468AB230-5ECA-4357-B8CA-0970E2333F97}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7A8-47B3-954F-BEED16D8FC51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{7858D261-18FE-484E-8CCC-C7BB176DBAE6}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7A8-47B3-954F-BEED16D8FC51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7A8-47B3-954F-BEED16D8FC51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A8-47B3-954F-BEED16D8FC51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A8-47B3-954F-BEED16D8FC51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A8-47B3-954F-BEED16D8FC51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A8-47B3-954F-BEED16D8FC51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7A8-47B3-954F-BEED16D8FC51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7A8-47B3-954F-BEED16D8FC51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7A8-47B3-954F-BEED16D8FC51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7A8-47B3-954F-BEED16D8FC51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7A8-47B3-954F-BEED16D8FC51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7A8-47B3-954F-BEED16D8FC51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7A8-47B3-954F-BEED16D8FC51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7A8-47B3-954F-BEED16D8FC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57A8-47B3-954F-BEED16D8FC51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57A8-47B3-954F-BEED16D8FC51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57A8-47B3-954F-BEED16D8FC51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57A8-47B3-954F-BEED16D8FC51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57A8-47B3-954F-BEED16D8FC51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57A8-47B3-954F-BEED16D8FC51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57A8-47B3-954F-BEED16D8FC51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57A8-47B3-954F-BEED16D8FC51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57A8-47B3-954F-BEED16D8FC51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57A8-47B3-954F-BEED16D8FC51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57A8-47B3-954F-BEED16D8FC51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57A8-47B3-954F-BEED16D8FC51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57A8-47B3-954F-BEED16D8FC51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57A8-47B3-954F-BEED16D8FC51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57A8-47B3-954F-BEED16D8FC51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57A8-47B3-954F-BEED16D8FC51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57A8-47B3-954F-BEED16D8FC51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57A8-47B3-954F-BEED16D8FC51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57A8-47B3-954F-BEED16D8FC51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57A8-47B3-954F-BEED16D8FC51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57A8-47B3-954F-BEED16D8FC51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57A8-47B3-954F-BEED16D8FC51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57A8-47B3-954F-BEED16D8FC51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57A8-47B3-954F-BEED16D8FC51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57A8-47B3-954F-BEED16D8FC51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57A8-47B3-954F-BEED16D8FC51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57A8-47B3-954F-BEED16D8FC51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57A8-47B3-954F-BEED16D8FC51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57A8-47B3-954F-BEED16D8FC51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57A8-47B3-954F-BEED16D8FC51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57A8-47B3-954F-BEED16D8FC51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57A8-47B3-954F-BEED16D8FC51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57A8-47B3-954F-BEED16D8FC51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0.99984769515639127</c:v>
                </c:pt>
                <c:pt idx="2">
                  <c:v>0.9988086824993534</c:v>
                </c:pt>
                <c:pt idx="3">
                  <c:v>0.9974664714601077</c:v>
                </c:pt>
                <c:pt idx="4">
                  <c:v>0.99524175865136366</c:v>
                </c:pt>
                <c:pt idx="5">
                  <c:v>0.99213981006904128</c:v>
                </c:pt>
                <c:pt idx="6">
                  <c:v>0.98874397320724361</c:v>
                </c:pt>
                <c:pt idx="7">
                  <c:v>0.98505631666597326</c:v>
                </c:pt>
                <c:pt idx="8">
                  <c:v>0.98050751356476806</c:v>
                </c:pt>
                <c:pt idx="9">
                  <c:v>0.97510824315357914</c:v>
                </c:pt>
                <c:pt idx="10">
                  <c:v>0.96943592557334346</c:v>
                </c:pt>
                <c:pt idx="11">
                  <c:v>0.96293268338699534</c:v>
                </c:pt>
                <c:pt idx="12">
                  <c:v>0.9561707304786542</c:v>
                </c:pt>
                <c:pt idx="13">
                  <c:v>0.94860112277437403</c:v>
                </c:pt>
                <c:pt idx="14">
                  <c:v>0.94024150933937556</c:v>
                </c:pt>
                <c:pt idx="15">
                  <c:v>0.9316540584363282</c:v>
                </c:pt>
                <c:pt idx="16">
                  <c:v>0.92284367363486741</c:v>
                </c:pt>
                <c:pt idx="17">
                  <c:v>0.91328298859467694</c:v>
                </c:pt>
                <c:pt idx="18">
                  <c:v>0.90299402885064251</c:v>
                </c:pt>
                <c:pt idx="19">
                  <c:v>0.89252033274624509</c:v>
                </c:pt>
                <c:pt idx="20">
                  <c:v>0.88135387866903991</c:v>
                </c:pt>
                <c:pt idx="21">
                  <c:v>0.87002692226128275</c:v>
                </c:pt>
                <c:pt idx="22">
                  <c:v>0.85804529627544357</c:v>
                </c:pt>
                <c:pt idx="23">
                  <c:v>0.84543609874700953</c:v>
                </c:pt>
                <c:pt idx="24">
                  <c:v>0.83271275662502908</c:v>
                </c:pt>
                <c:pt idx="25">
                  <c:v>0.81988155701582388</c:v>
                </c:pt>
                <c:pt idx="26">
                  <c:v>0.80600891080488157</c:v>
                </c:pt>
                <c:pt idx="27">
                  <c:v>0.7925338869757883</c:v>
                </c:pt>
                <c:pt idx="28">
                  <c:v>0.77807790721175996</c:v>
                </c:pt>
                <c:pt idx="29">
                  <c:v>0.76358715916669806</c:v>
                </c:pt>
                <c:pt idx="30">
                  <c:v>0.74906790592033634</c:v>
                </c:pt>
                <c:pt idx="31">
                  <c:v>0.73409844480852859</c:v>
                </c:pt>
                <c:pt idx="32">
                  <c:v>0.71871100179380942</c:v>
                </c:pt>
                <c:pt idx="33">
                  <c:v>0.70293838999860259</c:v>
                </c:pt>
                <c:pt idx="34">
                  <c:v>0.68721419908026693</c:v>
                </c:pt>
                <c:pt idx="35">
                  <c:v>0.67154401169041311</c:v>
                </c:pt>
                <c:pt idx="36">
                  <c:v>0.65555118470735407</c:v>
                </c:pt>
                <c:pt idx="37">
                  <c:v>0.63926882989358791</c:v>
                </c:pt>
                <c:pt idx="38">
                  <c:v>0.62273024263211119</c:v>
                </c:pt>
                <c:pt idx="39">
                  <c:v>0.60632197489634176</c:v>
                </c:pt>
                <c:pt idx="40">
                  <c:v>0.58970462167038895</c:v>
                </c:pt>
                <c:pt idx="41">
                  <c:v>0.5732450042563535</c:v>
                </c:pt>
                <c:pt idx="42">
                  <c:v>0.55629816150657185</c:v>
                </c:pt>
                <c:pt idx="43">
                  <c:v>0.5398690506339433</c:v>
                </c:pt>
                <c:pt idx="44">
                  <c:v>0.52301694330962667</c:v>
                </c:pt>
                <c:pt idx="45">
                  <c:v>0.50639262398268003</c:v>
                </c:pt>
                <c:pt idx="46">
                  <c:v>0.48971261676410882</c:v>
                </c:pt>
                <c:pt idx="47">
                  <c:v>0.47300741750439179</c:v>
                </c:pt>
                <c:pt idx="48">
                  <c:v>0.45657288602742518</c:v>
                </c:pt>
                <c:pt idx="49">
                  <c:v>0.43989663477808805</c:v>
                </c:pt>
                <c:pt idx="50">
                  <c:v>0.42352955364666978</c:v>
                </c:pt>
                <c:pt idx="51">
                  <c:v>0.40723348290970596</c:v>
                </c:pt>
                <c:pt idx="52">
                  <c:v>0.39126329190424181</c:v>
                </c:pt>
                <c:pt idx="53">
                  <c:v>0.37517984687214223</c:v>
                </c:pt>
                <c:pt idx="54">
                  <c:v>0.35945498703344181</c:v>
                </c:pt>
                <c:pt idx="55">
                  <c:v>0.34388515668814956</c:v>
                </c:pt>
                <c:pt idx="56">
                  <c:v>0.32849368997080125</c:v>
                </c:pt>
                <c:pt idx="57">
                  <c:v>0.31330285043697131</c:v>
                </c:pt>
                <c:pt idx="58">
                  <c:v>0.2983337866686232</c:v>
                </c:pt>
                <c:pt idx="59">
                  <c:v>0.28360649335346105</c:v>
                </c:pt>
                <c:pt idx="60">
                  <c:v>0.26913977788111426</c:v>
                </c:pt>
                <c:pt idx="61">
                  <c:v>0.25495123246899304</c:v>
                </c:pt>
                <c:pt idx="62">
                  <c:v>0.24105721180131426</c:v>
                </c:pt>
                <c:pt idx="63">
                  <c:v>0.22734031336588761</c:v>
                </c:pt>
                <c:pt idx="64">
                  <c:v>0.21408710152559929</c:v>
                </c:pt>
                <c:pt idx="65">
                  <c:v>0.20116971550245683</c:v>
                </c:pt>
                <c:pt idx="66">
                  <c:v>0.1884895787293312</c:v>
                </c:pt>
                <c:pt idx="67">
                  <c:v>0.17618085248975596</c:v>
                </c:pt>
                <c:pt idx="68">
                  <c:v>0.16415596335483851</c:v>
                </c:pt>
                <c:pt idx="69">
                  <c:v>0.15253092730012444</c:v>
                </c:pt>
                <c:pt idx="70">
                  <c:v>0.14131064706635441</c:v>
                </c:pt>
                <c:pt idx="71">
                  <c:v>0.13042278502487864</c:v>
                </c:pt>
                <c:pt idx="72">
                  <c:v>0.11995800046141981</c:v>
                </c:pt>
                <c:pt idx="73">
                  <c:v>0.10985286698383585</c:v>
                </c:pt>
                <c:pt idx="74">
                  <c:v>0.10018213500330346</c:v>
                </c:pt>
                <c:pt idx="75">
                  <c:v>9.089049951923911E-2</c:v>
                </c:pt>
                <c:pt idx="76">
                  <c:v>8.1990094785631282E-2</c:v>
                </c:pt>
                <c:pt idx="77">
                  <c:v>7.3533484603566665E-2</c:v>
                </c:pt>
                <c:pt idx="78">
                  <c:v>6.5513963758723259E-2</c:v>
                </c:pt>
                <c:pt idx="79">
                  <c:v>5.7890268379337528E-2</c:v>
                </c:pt>
                <c:pt idx="80">
                  <c:v>5.0725776071680856E-2</c:v>
                </c:pt>
                <c:pt idx="81">
                  <c:v>4.3947741744494624E-2</c:v>
                </c:pt>
                <c:pt idx="82">
                  <c:v>3.76234076855834E-2</c:v>
                </c:pt>
                <c:pt idx="83">
                  <c:v>3.1702681535073579E-2</c:v>
                </c:pt>
                <c:pt idx="84">
                  <c:v>2.6181097291770618E-2</c:v>
                </c:pt>
                <c:pt idx="85">
                  <c:v>2.1067511482499433E-2</c:v>
                </c:pt>
                <c:pt idx="86">
                  <c:v>1.6301398018441791E-2</c:v>
                </c:pt>
                <c:pt idx="87">
                  <c:v>1.1858475163495348E-2</c:v>
                </c:pt>
                <c:pt idx="88">
                  <c:v>7.6985254547096401E-3</c:v>
                </c:pt>
                <c:pt idx="89">
                  <c:v>3.7677393926350369E-3</c:v>
                </c:pt>
                <c:pt idx="90">
                  <c:v>1.3003067271056301E-17</c:v>
                </c:pt>
                <c:pt idx="91">
                  <c:v>-3.6638227703611461E-3</c:v>
                </c:pt>
                <c:pt idx="92">
                  <c:v>-7.2839642104889062E-3</c:v>
                </c:pt>
                <c:pt idx="93">
                  <c:v>-1.0910450997599352E-2</c:v>
                </c:pt>
                <c:pt idx="94">
                  <c:v>-1.4584525620282571E-2</c:v>
                </c:pt>
                <c:pt idx="95">
                  <c:v>-1.8328811180791507E-2</c:v>
                </c:pt>
                <c:pt idx="96">
                  <c:v>-2.2162336980281715E-2</c:v>
                </c:pt>
                <c:pt idx="97">
                  <c:v>-2.6081001205125912E-2</c:v>
                </c:pt>
                <c:pt idx="98">
                  <c:v>-3.0098163102403111E-2</c:v>
                </c:pt>
                <c:pt idx="99">
                  <c:v>-3.4187868755866727E-2</c:v>
                </c:pt>
                <c:pt idx="100">
                  <c:v>-3.8349942412028805E-2</c:v>
                </c:pt>
                <c:pt idx="101">
                  <c:v>-4.2559369016649508E-2</c:v>
                </c:pt>
                <c:pt idx="102">
                  <c:v>-4.6808426829670825E-2</c:v>
                </c:pt>
                <c:pt idx="103">
                  <c:v>-5.1059418870052851E-2</c:v>
                </c:pt>
                <c:pt idx="104">
                  <c:v>-5.5296750512487759E-2</c:v>
                </c:pt>
                <c:pt idx="105">
                  <c:v>-5.953936717560241E-2</c:v>
                </c:pt>
                <c:pt idx="106">
                  <c:v>-6.3741680419665298E-2</c:v>
                </c:pt>
                <c:pt idx="107">
                  <c:v>-6.7887860692070479E-2</c:v>
                </c:pt>
                <c:pt idx="108">
                  <c:v>-7.196219423774311E-2</c:v>
                </c:pt>
                <c:pt idx="109">
                  <c:v>-7.5993448123459068E-2</c:v>
                </c:pt>
                <c:pt idx="110">
                  <c:v>-7.9880167629899732E-2</c:v>
                </c:pt>
                <c:pt idx="111">
                  <c:v>-8.3698262928344924E-2</c:v>
                </c:pt>
                <c:pt idx="112">
                  <c:v>-8.73889658674534E-2</c:v>
                </c:pt>
                <c:pt idx="113">
                  <c:v>-9.0938334245780947E-2</c:v>
                </c:pt>
                <c:pt idx="114">
                  <c:v>-9.4388054197420385E-2</c:v>
                </c:pt>
                <c:pt idx="115">
                  <c:v>-9.767437544820759E-2</c:v>
                </c:pt>
                <c:pt idx="116">
                  <c:v>-0.10084397250413384</c:v>
                </c:pt>
                <c:pt idx="117">
                  <c:v>-0.10383033350487085</c:v>
                </c:pt>
                <c:pt idx="118">
                  <c:v>-0.10668496656668976</c:v>
                </c:pt>
                <c:pt idx="119">
                  <c:v>-0.10940283192599751</c:v>
                </c:pt>
                <c:pt idx="120">
                  <c:v>-0.11197928487281097</c:v>
                </c:pt>
                <c:pt idx="121">
                  <c:v>-0.11441008857830505</c:v>
                </c:pt>
                <c:pt idx="122">
                  <c:v>-0.11675943748890955</c:v>
                </c:pt>
                <c:pt idx="123">
                  <c:v>-0.11895845124427205</c:v>
                </c:pt>
                <c:pt idx="124">
                  <c:v>-0.12114499839087496</c:v>
                </c:pt>
                <c:pt idx="125">
                  <c:v>-0.12325156402049067</c:v>
                </c:pt>
                <c:pt idx="126">
                  <c:v>-0.12527866691805023</c:v>
                </c:pt>
                <c:pt idx="127">
                  <c:v>-0.1273751954477349</c:v>
                </c:pt>
                <c:pt idx="128">
                  <c:v>-0.12954877705372922</c:v>
                </c:pt>
                <c:pt idx="129">
                  <c:v>-0.13180708122624549</c:v>
                </c:pt>
                <c:pt idx="130">
                  <c:v>-0.13423605675045017</c:v>
                </c:pt>
                <c:pt idx="131">
                  <c:v>-0.13676830235233545</c:v>
                </c:pt>
                <c:pt idx="132">
                  <c:v>-0.13965597929414811</c:v>
                </c:pt>
                <c:pt idx="133">
                  <c:v>-0.14275693646941179</c:v>
                </c:pt>
                <c:pt idx="134">
                  <c:v>-0.14608632438786001</c:v>
                </c:pt>
                <c:pt idx="135">
                  <c:v>-0.14983488561629643</c:v>
                </c:pt>
                <c:pt idx="136">
                  <c:v>-0.15394439385102149</c:v>
                </c:pt>
                <c:pt idx="137">
                  <c:v>-0.15835006686269293</c:v>
                </c:pt>
                <c:pt idx="138">
                  <c:v>-0.16307387631255749</c:v>
                </c:pt>
                <c:pt idx="139">
                  <c:v>-0.16804169308725603</c:v>
                </c:pt>
                <c:pt idx="140">
                  <c:v>-0.17337103875534451</c:v>
                </c:pt>
                <c:pt idx="141">
                  <c:v>-0.17898501736813149</c:v>
                </c:pt>
                <c:pt idx="142">
                  <c:v>-0.18479523849731735</c:v>
                </c:pt>
                <c:pt idx="143">
                  <c:v>-0.19081163291459813</c:v>
                </c:pt>
                <c:pt idx="144">
                  <c:v>-0.19704459436576219</c:v>
                </c:pt>
                <c:pt idx="145">
                  <c:v>-0.20338646538671082</c:v>
                </c:pt>
                <c:pt idx="146">
                  <c:v>-0.20971492618153365</c:v>
                </c:pt>
                <c:pt idx="147">
                  <c:v>-0.21627044784444546</c:v>
                </c:pt>
                <c:pt idx="148">
                  <c:v>-0.22280444954763798</c:v>
                </c:pt>
                <c:pt idx="149">
                  <c:v>-0.22943864561233393</c:v>
                </c:pt>
                <c:pt idx="150">
                  <c:v>-0.23589737372250955</c:v>
                </c:pt>
                <c:pt idx="151">
                  <c:v>-0.24243941751667314</c:v>
                </c:pt>
                <c:pt idx="152">
                  <c:v>-0.24891859965096919</c:v>
                </c:pt>
                <c:pt idx="153">
                  <c:v>-0.2554710866647727</c:v>
                </c:pt>
                <c:pt idx="154">
                  <c:v>-0.26179021349389381</c:v>
                </c:pt>
                <c:pt idx="155">
                  <c:v>-0.26800829196120463</c:v>
                </c:pt>
                <c:pt idx="156">
                  <c:v>-0.27411255719459421</c:v>
                </c:pt>
                <c:pt idx="157">
                  <c:v>-0.28009028827398902</c:v>
                </c:pt>
                <c:pt idx="158">
                  <c:v>-0.28592885000472612</c:v>
                </c:pt>
                <c:pt idx="159">
                  <c:v>-0.29144586908811426</c:v>
                </c:pt>
                <c:pt idx="160">
                  <c:v>-0.29696552331027876</c:v>
                </c:pt>
                <c:pt idx="161">
                  <c:v>-0.30230914180497859</c:v>
                </c:pt>
                <c:pt idx="162">
                  <c:v>-0.30728576352722514</c:v>
                </c:pt>
                <c:pt idx="163">
                  <c:v>-0.31223913092127054</c:v>
                </c:pt>
                <c:pt idx="164">
                  <c:v>-0.31679728452676276</c:v>
                </c:pt>
                <c:pt idx="165">
                  <c:v>-0.3213160288440029</c:v>
                </c:pt>
                <c:pt idx="166">
                  <c:v>-0.32541339871790165</c:v>
                </c:pt>
                <c:pt idx="167">
                  <c:v>-0.32926448890820448</c:v>
                </c:pt>
                <c:pt idx="168">
                  <c:v>-0.33305426956105594</c:v>
                </c:pt>
                <c:pt idx="169">
                  <c:v>-0.33638818803308318</c:v>
                </c:pt>
                <c:pt idx="170">
                  <c:v>-0.3394502397159741</c:v>
                </c:pt>
                <c:pt idx="171">
                  <c:v>-0.34223312072376721</c:v>
                </c:pt>
                <c:pt idx="172">
                  <c:v>-0.34493108583156334</c:v>
                </c:pt>
                <c:pt idx="173">
                  <c:v>-0.34713757056114458</c:v>
                </c:pt>
                <c:pt idx="174">
                  <c:v>-0.34904671791026365</c:v>
                </c:pt>
                <c:pt idx="175">
                  <c:v>-0.35085828444600747</c:v>
                </c:pt>
                <c:pt idx="176">
                  <c:v>-0.35216038437028013</c:v>
                </c:pt>
                <c:pt idx="177">
                  <c:v>-0.35315329735304368</c:v>
                </c:pt>
                <c:pt idx="178">
                  <c:v>-0.35404084457052964</c:v>
                </c:pt>
                <c:pt idx="179">
                  <c:v>-0.3544091362414597</c:v>
                </c:pt>
                <c:pt idx="180">
                  <c:v>-0.35466971757635363</c:v>
                </c:pt>
                <c:pt idx="181">
                  <c:v>-0.3544091362414597</c:v>
                </c:pt>
                <c:pt idx="182">
                  <c:v>-0.35404084457052964</c:v>
                </c:pt>
                <c:pt idx="183">
                  <c:v>-0.35315329735304368</c:v>
                </c:pt>
                <c:pt idx="184">
                  <c:v>-0.35216038437028013</c:v>
                </c:pt>
                <c:pt idx="185">
                  <c:v>-0.35085828444600747</c:v>
                </c:pt>
                <c:pt idx="186">
                  <c:v>-0.34904671791026365</c:v>
                </c:pt>
                <c:pt idx="187">
                  <c:v>-0.34713757056114464</c:v>
                </c:pt>
                <c:pt idx="188">
                  <c:v>-0.34493108583156329</c:v>
                </c:pt>
                <c:pt idx="189">
                  <c:v>-0.34223312072376721</c:v>
                </c:pt>
                <c:pt idx="190">
                  <c:v>-0.3394502397159741</c:v>
                </c:pt>
                <c:pt idx="191">
                  <c:v>-0.33638818803308318</c:v>
                </c:pt>
                <c:pt idx="192">
                  <c:v>-0.33305426956105594</c:v>
                </c:pt>
                <c:pt idx="193">
                  <c:v>-0.32926448890820453</c:v>
                </c:pt>
                <c:pt idx="194">
                  <c:v>-0.32541339871790165</c:v>
                </c:pt>
                <c:pt idx="195">
                  <c:v>-0.32131602884400295</c:v>
                </c:pt>
                <c:pt idx="196">
                  <c:v>-0.31679728452676276</c:v>
                </c:pt>
                <c:pt idx="197">
                  <c:v>-0.31223913092127054</c:v>
                </c:pt>
                <c:pt idx="198">
                  <c:v>-0.30728576352722514</c:v>
                </c:pt>
                <c:pt idx="199">
                  <c:v>-0.30230914180497859</c:v>
                </c:pt>
                <c:pt idx="200">
                  <c:v>-0.29696552331027876</c:v>
                </c:pt>
                <c:pt idx="201">
                  <c:v>-0.29144586908811426</c:v>
                </c:pt>
                <c:pt idx="202">
                  <c:v>-0.28592885000472618</c:v>
                </c:pt>
                <c:pt idx="203">
                  <c:v>-0.28009028827398902</c:v>
                </c:pt>
                <c:pt idx="204">
                  <c:v>-0.27411255719459426</c:v>
                </c:pt>
                <c:pt idx="205">
                  <c:v>-0.26800829196120463</c:v>
                </c:pt>
                <c:pt idx="206">
                  <c:v>-0.26179021349389381</c:v>
                </c:pt>
                <c:pt idx="207">
                  <c:v>-0.25547108666477275</c:v>
                </c:pt>
                <c:pt idx="208">
                  <c:v>-0.24891859965096916</c:v>
                </c:pt>
                <c:pt idx="209">
                  <c:v>-0.24243941751667317</c:v>
                </c:pt>
                <c:pt idx="210">
                  <c:v>-0.23589737372250952</c:v>
                </c:pt>
                <c:pt idx="211">
                  <c:v>-0.22943864561233396</c:v>
                </c:pt>
                <c:pt idx="212">
                  <c:v>-0.22280444954763801</c:v>
                </c:pt>
                <c:pt idx="213">
                  <c:v>-0.21627044784444549</c:v>
                </c:pt>
                <c:pt idx="214">
                  <c:v>-0.2097149261815337</c:v>
                </c:pt>
                <c:pt idx="215">
                  <c:v>-0.20338646538671079</c:v>
                </c:pt>
                <c:pt idx="216">
                  <c:v>-0.19704459436576224</c:v>
                </c:pt>
                <c:pt idx="217">
                  <c:v>-0.1908116329145981</c:v>
                </c:pt>
                <c:pt idx="218">
                  <c:v>-0.18479523849731738</c:v>
                </c:pt>
                <c:pt idx="219">
                  <c:v>-0.17898501736813147</c:v>
                </c:pt>
                <c:pt idx="220">
                  <c:v>-0.17337103875534454</c:v>
                </c:pt>
                <c:pt idx="221">
                  <c:v>-0.16804169308725603</c:v>
                </c:pt>
                <c:pt idx="222">
                  <c:v>-0.16307387631255754</c:v>
                </c:pt>
                <c:pt idx="223">
                  <c:v>-0.15835006686269296</c:v>
                </c:pt>
                <c:pt idx="224">
                  <c:v>-0.15394439385102146</c:v>
                </c:pt>
                <c:pt idx="225">
                  <c:v>-0.14983488561629646</c:v>
                </c:pt>
                <c:pt idx="226">
                  <c:v>-0.14608632438785998</c:v>
                </c:pt>
                <c:pt idx="227">
                  <c:v>-0.14275693646941184</c:v>
                </c:pt>
                <c:pt idx="228">
                  <c:v>-0.13965597929414811</c:v>
                </c:pt>
                <c:pt idx="229">
                  <c:v>-0.13676830235233547</c:v>
                </c:pt>
                <c:pt idx="230">
                  <c:v>-0.13423605675045019</c:v>
                </c:pt>
                <c:pt idx="231">
                  <c:v>-0.1318070812262456</c:v>
                </c:pt>
                <c:pt idx="232">
                  <c:v>-0.12954877705372916</c:v>
                </c:pt>
                <c:pt idx="233">
                  <c:v>-0.12737519544773487</c:v>
                </c:pt>
                <c:pt idx="234">
                  <c:v>-0.12527866691805029</c:v>
                </c:pt>
                <c:pt idx="235">
                  <c:v>-0.12325156402049073</c:v>
                </c:pt>
                <c:pt idx="236">
                  <c:v>-0.12114499839087495</c:v>
                </c:pt>
                <c:pt idx="237">
                  <c:v>-0.11895845124427203</c:v>
                </c:pt>
                <c:pt idx="238">
                  <c:v>-0.1167594374889096</c:v>
                </c:pt>
                <c:pt idx="239">
                  <c:v>-0.11441008857830509</c:v>
                </c:pt>
                <c:pt idx="240">
                  <c:v>-0.11197928487281113</c:v>
                </c:pt>
                <c:pt idx="241">
                  <c:v>-0.10940283192599747</c:v>
                </c:pt>
                <c:pt idx="242">
                  <c:v>-0.10668496656668972</c:v>
                </c:pt>
                <c:pt idx="243">
                  <c:v>-0.10383033350487091</c:v>
                </c:pt>
                <c:pt idx="244">
                  <c:v>-0.10084397250413389</c:v>
                </c:pt>
                <c:pt idx="245">
                  <c:v>-9.7674375448207548E-2</c:v>
                </c:pt>
                <c:pt idx="246">
                  <c:v>-9.4388054197420343E-2</c:v>
                </c:pt>
                <c:pt idx="247">
                  <c:v>-9.0938334245780961E-2</c:v>
                </c:pt>
                <c:pt idx="248">
                  <c:v>-8.7388965867453455E-2</c:v>
                </c:pt>
                <c:pt idx="249">
                  <c:v>-8.3698262928345021E-2</c:v>
                </c:pt>
                <c:pt idx="250">
                  <c:v>-7.988016762989969E-2</c:v>
                </c:pt>
                <c:pt idx="251">
                  <c:v>-7.5993448123459068E-2</c:v>
                </c:pt>
                <c:pt idx="252">
                  <c:v>-7.1962194237743166E-2</c:v>
                </c:pt>
                <c:pt idx="253">
                  <c:v>-6.7887860692070576E-2</c:v>
                </c:pt>
                <c:pt idx="254">
                  <c:v>-6.374168041966527E-2</c:v>
                </c:pt>
                <c:pt idx="255">
                  <c:v>-5.9539367175602362E-2</c:v>
                </c:pt>
                <c:pt idx="256">
                  <c:v>-5.5296750512487759E-2</c:v>
                </c:pt>
                <c:pt idx="257">
                  <c:v>-5.10594188700529E-2</c:v>
                </c:pt>
                <c:pt idx="258">
                  <c:v>-4.6808426829670922E-2</c:v>
                </c:pt>
                <c:pt idx="259">
                  <c:v>-4.2559369016649466E-2</c:v>
                </c:pt>
                <c:pt idx="260">
                  <c:v>-3.8349942412028812E-2</c:v>
                </c:pt>
                <c:pt idx="261">
                  <c:v>-3.4187868755866775E-2</c:v>
                </c:pt>
                <c:pt idx="262">
                  <c:v>-3.0098163102403215E-2</c:v>
                </c:pt>
                <c:pt idx="263">
                  <c:v>-2.6081001205125871E-2</c:v>
                </c:pt>
                <c:pt idx="264">
                  <c:v>-2.2162336980281673E-2</c:v>
                </c:pt>
                <c:pt idx="265">
                  <c:v>-1.8328811180791511E-2</c:v>
                </c:pt>
                <c:pt idx="266">
                  <c:v>-1.4584525620282625E-2</c:v>
                </c:pt>
                <c:pt idx="267">
                  <c:v>-1.091045099759945E-2</c:v>
                </c:pt>
                <c:pt idx="268">
                  <c:v>-7.2839642104888655E-3</c:v>
                </c:pt>
                <c:pt idx="269">
                  <c:v>-3.6638227703611505E-3</c:v>
                </c:pt>
                <c:pt idx="270">
                  <c:v>-3.9009201813168904E-17</c:v>
                </c:pt>
                <c:pt idx="271">
                  <c:v>3.7677393926349358E-3</c:v>
                </c:pt>
                <c:pt idx="272">
                  <c:v>7.6985254547096852E-3</c:v>
                </c:pt>
                <c:pt idx="273">
                  <c:v>1.1858475163495344E-2</c:v>
                </c:pt>
                <c:pt idx="274">
                  <c:v>1.6301398018441788E-2</c:v>
                </c:pt>
                <c:pt idx="275">
                  <c:v>2.1067511482499374E-2</c:v>
                </c:pt>
                <c:pt idx="276">
                  <c:v>2.6181097291770501E-2</c:v>
                </c:pt>
                <c:pt idx="277">
                  <c:v>3.1702681535073628E-2</c:v>
                </c:pt>
                <c:pt idx="278">
                  <c:v>3.76234076855834E-2</c:v>
                </c:pt>
                <c:pt idx="279">
                  <c:v>4.3947741744494555E-2</c:v>
                </c:pt>
                <c:pt idx="280">
                  <c:v>5.0725776071680731E-2</c:v>
                </c:pt>
                <c:pt idx="281">
                  <c:v>5.7890268379337584E-2</c:v>
                </c:pt>
                <c:pt idx="282">
                  <c:v>6.5513963758723245E-2</c:v>
                </c:pt>
                <c:pt idx="283">
                  <c:v>7.3533484603566665E-2</c:v>
                </c:pt>
                <c:pt idx="284">
                  <c:v>8.1990094785631212E-2</c:v>
                </c:pt>
                <c:pt idx="285">
                  <c:v>9.0890499519238943E-2</c:v>
                </c:pt>
                <c:pt idx="286">
                  <c:v>0.10018213500330354</c:v>
                </c:pt>
                <c:pt idx="287">
                  <c:v>0.10985286698383583</c:v>
                </c:pt>
                <c:pt idx="288">
                  <c:v>0.11995800046141973</c:v>
                </c:pt>
                <c:pt idx="289">
                  <c:v>0.13042278502487847</c:v>
                </c:pt>
                <c:pt idx="290">
                  <c:v>0.14131064706635446</c:v>
                </c:pt>
                <c:pt idx="291">
                  <c:v>0.15253092730012444</c:v>
                </c:pt>
                <c:pt idx="292">
                  <c:v>0.16415596335483851</c:v>
                </c:pt>
                <c:pt idx="293">
                  <c:v>0.17618085248975587</c:v>
                </c:pt>
                <c:pt idx="294">
                  <c:v>0.188489578729331</c:v>
                </c:pt>
                <c:pt idx="295">
                  <c:v>0.20116971550245691</c:v>
                </c:pt>
                <c:pt idx="296">
                  <c:v>0.21408710152559926</c:v>
                </c:pt>
                <c:pt idx="297">
                  <c:v>0.22734031336588753</c:v>
                </c:pt>
                <c:pt idx="298">
                  <c:v>0.24105721180131404</c:v>
                </c:pt>
                <c:pt idx="299">
                  <c:v>0.25495123246899315</c:v>
                </c:pt>
                <c:pt idx="300">
                  <c:v>0.26913977788111426</c:v>
                </c:pt>
                <c:pt idx="301">
                  <c:v>0.28360649335346105</c:v>
                </c:pt>
                <c:pt idx="302">
                  <c:v>0.29833378666862309</c:v>
                </c:pt>
                <c:pt idx="303">
                  <c:v>0.31330285043697104</c:v>
                </c:pt>
                <c:pt idx="304">
                  <c:v>0.32849368997080142</c:v>
                </c:pt>
                <c:pt idx="305">
                  <c:v>0.34388515668814951</c:v>
                </c:pt>
                <c:pt idx="306">
                  <c:v>0.3594549870334417</c:v>
                </c:pt>
                <c:pt idx="307">
                  <c:v>0.37517984687214195</c:v>
                </c:pt>
                <c:pt idx="308">
                  <c:v>0.39126329190424197</c:v>
                </c:pt>
                <c:pt idx="309">
                  <c:v>0.40723348290970596</c:v>
                </c:pt>
                <c:pt idx="310">
                  <c:v>0.42352955364666972</c:v>
                </c:pt>
                <c:pt idx="311">
                  <c:v>0.43989663477808788</c:v>
                </c:pt>
                <c:pt idx="312">
                  <c:v>0.45657288602742485</c:v>
                </c:pt>
                <c:pt idx="313">
                  <c:v>0.4730074175043919</c:v>
                </c:pt>
                <c:pt idx="314">
                  <c:v>0.48971261676410882</c:v>
                </c:pt>
                <c:pt idx="315">
                  <c:v>0.50639262398267981</c:v>
                </c:pt>
                <c:pt idx="316">
                  <c:v>0.52301694330962634</c:v>
                </c:pt>
                <c:pt idx="317">
                  <c:v>0.53986905063394341</c:v>
                </c:pt>
                <c:pt idx="318">
                  <c:v>0.55629816150657185</c:v>
                </c:pt>
                <c:pt idx="319">
                  <c:v>0.57324500425635339</c:v>
                </c:pt>
                <c:pt idx="320">
                  <c:v>0.58970462167038884</c:v>
                </c:pt>
                <c:pt idx="321">
                  <c:v>0.60632197489634143</c:v>
                </c:pt>
                <c:pt idx="322">
                  <c:v>0.6227302426321113</c:v>
                </c:pt>
                <c:pt idx="323">
                  <c:v>0.63926882989358791</c:v>
                </c:pt>
                <c:pt idx="324">
                  <c:v>0.65555118470735396</c:v>
                </c:pt>
                <c:pt idx="325">
                  <c:v>0.67154401169041289</c:v>
                </c:pt>
                <c:pt idx="326">
                  <c:v>0.68721419908026704</c:v>
                </c:pt>
                <c:pt idx="327">
                  <c:v>0.70293838999860259</c:v>
                </c:pt>
                <c:pt idx="328">
                  <c:v>0.71871100179380942</c:v>
                </c:pt>
                <c:pt idx="329">
                  <c:v>0.73409844480852837</c:v>
                </c:pt>
                <c:pt idx="330">
                  <c:v>0.74906790592033601</c:v>
                </c:pt>
                <c:pt idx="331">
                  <c:v>0.76358715916669817</c:v>
                </c:pt>
                <c:pt idx="332">
                  <c:v>0.77807790721175984</c:v>
                </c:pt>
                <c:pt idx="333">
                  <c:v>0.7925338869757883</c:v>
                </c:pt>
                <c:pt idx="334">
                  <c:v>0.80600891080488135</c:v>
                </c:pt>
                <c:pt idx="335">
                  <c:v>0.81988155701582388</c:v>
                </c:pt>
                <c:pt idx="336">
                  <c:v>0.83271275662502919</c:v>
                </c:pt>
                <c:pt idx="337">
                  <c:v>0.84543609874700942</c:v>
                </c:pt>
                <c:pt idx="338">
                  <c:v>0.85804529627544346</c:v>
                </c:pt>
                <c:pt idx="339">
                  <c:v>0.87002692226128253</c:v>
                </c:pt>
                <c:pt idx="340">
                  <c:v>0.88135387866903991</c:v>
                </c:pt>
                <c:pt idx="341">
                  <c:v>0.89252033274624509</c:v>
                </c:pt>
                <c:pt idx="342">
                  <c:v>0.90299402885064251</c:v>
                </c:pt>
                <c:pt idx="343">
                  <c:v>0.91328298859467683</c:v>
                </c:pt>
                <c:pt idx="344">
                  <c:v>0.92284367363486741</c:v>
                </c:pt>
                <c:pt idx="345">
                  <c:v>0.9316540584363282</c:v>
                </c:pt>
                <c:pt idx="346">
                  <c:v>0.94024150933937556</c:v>
                </c:pt>
                <c:pt idx="347">
                  <c:v>0.94860112277437392</c:v>
                </c:pt>
                <c:pt idx="348">
                  <c:v>0.95617073047865409</c:v>
                </c:pt>
                <c:pt idx="349">
                  <c:v>0.96293268338699534</c:v>
                </c:pt>
                <c:pt idx="350">
                  <c:v>0.96943592557334346</c:v>
                </c:pt>
                <c:pt idx="351">
                  <c:v>0.97510824315357902</c:v>
                </c:pt>
                <c:pt idx="352">
                  <c:v>0.98050751356476795</c:v>
                </c:pt>
                <c:pt idx="353">
                  <c:v>0.98505631666597337</c:v>
                </c:pt>
                <c:pt idx="354">
                  <c:v>0.98874397320724361</c:v>
                </c:pt>
                <c:pt idx="355">
                  <c:v>0.99213981006904128</c:v>
                </c:pt>
                <c:pt idx="356">
                  <c:v>0.99524175865136366</c:v>
                </c:pt>
                <c:pt idx="357">
                  <c:v>0.9974664714601077</c:v>
                </c:pt>
                <c:pt idx="358">
                  <c:v>0.9988086824993534</c:v>
                </c:pt>
                <c:pt idx="359">
                  <c:v>0.99984769515639127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1.7452406437283512E-2</c:v>
                </c:pt>
                <c:pt idx="2">
                  <c:v>3.4879167767916164E-2</c:v>
                </c:pt>
                <c:pt idx="3">
                  <c:v>5.2275002678515245E-2</c:v>
                </c:pt>
                <c:pt idx="4">
                  <c:v>6.9594083295542494E-2</c:v>
                </c:pt>
                <c:pt idx="5">
                  <c:v>8.6800986013804496E-2</c:v>
                </c:pt>
                <c:pt idx="6">
                  <c:v>0.10392117917749384</c:v>
                </c:pt>
                <c:pt idx="7">
                  <c:v>0.12094970730646407</c:v>
                </c:pt>
                <c:pt idx="8">
                  <c:v>0.13780134438835889</c:v>
                </c:pt>
                <c:pt idx="9">
                  <c:v>0.15444197334772147</c:v>
                </c:pt>
                <c:pt idx="10">
                  <c:v>0.17093770974666381</c:v>
                </c:pt>
                <c:pt idx="11">
                  <c:v>0.18717515267557694</c:v>
                </c:pt>
                <c:pt idx="12">
                  <c:v>0.20324036284005614</c:v>
                </c:pt>
                <c:pt idx="13">
                  <c:v>0.21900182531459794</c:v>
                </c:pt>
                <c:pt idx="14">
                  <c:v>0.23442853771384434</c:v>
                </c:pt>
                <c:pt idx="15">
                  <c:v>0.24963595258319213</c:v>
                </c:pt>
                <c:pt idx="16">
                  <c:v>0.26462116519150547</c:v>
                </c:pt>
                <c:pt idx="17">
                  <c:v>0.27921863046765255</c:v>
                </c:pt>
                <c:pt idx="18">
                  <c:v>0.29340054555427902</c:v>
                </c:pt>
                <c:pt idx="19">
                  <c:v>0.30731939598701247</c:v>
                </c:pt>
                <c:pt idx="20">
                  <c:v>0.32078657769059649</c:v>
                </c:pt>
                <c:pt idx="21">
                  <c:v>0.33397204496866001</c:v>
                </c:pt>
                <c:pt idx="22">
                  <c:v>0.34667280264977635</c:v>
                </c:pt>
                <c:pt idx="23">
                  <c:v>0.35886633263260215</c:v>
                </c:pt>
                <c:pt idx="24">
                  <c:v>0.37074760587180877</c:v>
                </c:pt>
                <c:pt idx="25">
                  <c:v>0.38231704881652279</c:v>
                </c:pt>
                <c:pt idx="26">
                  <c:v>0.39311681247401536</c:v>
                </c:pt>
                <c:pt idx="27">
                  <c:v>0.40381618500090533</c:v>
                </c:pt>
                <c:pt idx="28">
                  <c:v>0.41371136183191765</c:v>
                </c:pt>
                <c:pt idx="29">
                  <c:v>0.42326327389920693</c:v>
                </c:pt>
                <c:pt idx="30">
                  <c:v>0.43247455712441535</c:v>
                </c:pt>
                <c:pt idx="31">
                  <c:v>0.44109084597482179</c:v>
                </c:pt>
                <c:pt idx="32">
                  <c:v>0.44910047790100116</c:v>
                </c:pt>
                <c:pt idx="33">
                  <c:v>0.45649352801512555</c:v>
                </c:pt>
                <c:pt idx="34">
                  <c:v>0.46353183017468702</c:v>
                </c:pt>
                <c:pt idx="35">
                  <c:v>0.47022017922521669</c:v>
                </c:pt>
                <c:pt idx="36">
                  <c:v>0.47628581497419026</c:v>
                </c:pt>
                <c:pt idx="37">
                  <c:v>0.48172361587078738</c:v>
                </c:pt>
                <c:pt idx="38">
                  <c:v>0.48653018775950918</c:v>
                </c:pt>
                <c:pt idx="39">
                  <c:v>0.49098985424632141</c:v>
                </c:pt>
                <c:pt idx="40">
                  <c:v>0.49482093054716081</c:v>
                </c:pt>
                <c:pt idx="41">
                  <c:v>0.49831427971945447</c:v>
                </c:pt>
                <c:pt idx="42">
                  <c:v>0.50089311445597029</c:v>
                </c:pt>
                <c:pt idx="43">
                  <c:v>0.5034360342549693</c:v>
                </c:pt>
                <c:pt idx="44">
                  <c:v>0.50507159118801415</c:v>
                </c:pt>
                <c:pt idx="45">
                  <c:v>0.50639262398267992</c:v>
                </c:pt>
                <c:pt idx="46">
                  <c:v>0.50711225970493845</c:v>
                </c:pt>
                <c:pt idx="47">
                  <c:v>0.50723835414129115</c:v>
                </c:pt>
                <c:pt idx="48">
                  <c:v>0.50707556115374108</c:v>
                </c:pt>
                <c:pt idx="49">
                  <c:v>0.50604319109155127</c:v>
                </c:pt>
                <c:pt idx="50">
                  <c:v>0.50474286712824079</c:v>
                </c:pt>
                <c:pt idx="51">
                  <c:v>0.50289147009106128</c:v>
                </c:pt>
                <c:pt idx="52">
                  <c:v>0.5007941764571523</c:v>
                </c:pt>
                <c:pt idx="53">
                  <c:v>0.49788047296801469</c:v>
                </c:pt>
                <c:pt idx="54">
                  <c:v>0.49474734537602943</c:v>
                </c:pt>
                <c:pt idx="55">
                  <c:v>0.49111890107238049</c:v>
                </c:pt>
                <c:pt idx="56">
                  <c:v>0.487011923153435</c:v>
                </c:pt>
                <c:pt idx="57">
                  <c:v>0.48244408245113252</c:v>
                </c:pt>
                <c:pt idx="58">
                  <c:v>0.47743385998536436</c:v>
                </c:pt>
                <c:pt idx="59">
                  <c:v>0.47200046794954381</c:v>
                </c:pt>
                <c:pt idx="60">
                  <c:v>0.46616376962789208</c:v>
                </c:pt>
                <c:pt idx="61">
                  <c:v>0.45994419863936975</c:v>
                </c:pt>
                <c:pt idx="62">
                  <c:v>0.45336267789732776</c:v>
                </c:pt>
                <c:pt idx="63">
                  <c:v>0.44618048733672394</c:v>
                </c:pt>
                <c:pt idx="64">
                  <c:v>0.43894360669051302</c:v>
                </c:pt>
                <c:pt idx="65">
                  <c:v>0.43140984709195773</c:v>
                </c:pt>
                <c:pt idx="66">
                  <c:v>0.42335452532379181</c:v>
                </c:pt>
                <c:pt idx="67">
                  <c:v>0.41505607815083728</c:v>
                </c:pt>
                <c:pt idx="68">
                  <c:v>0.40630026680944809</c:v>
                </c:pt>
                <c:pt idx="69">
                  <c:v>0.39735665073715931</c:v>
                </c:pt>
                <c:pt idx="70">
                  <c:v>0.38824781194333013</c:v>
                </c:pt>
                <c:pt idx="71">
                  <c:v>0.37877527096602787</c:v>
                </c:pt>
                <c:pt idx="72">
                  <c:v>0.36919276317257316</c:v>
                </c:pt>
                <c:pt idx="73">
                  <c:v>0.35931253762206944</c:v>
                </c:pt>
                <c:pt idx="74">
                  <c:v>0.34937662462534042</c:v>
                </c:pt>
                <c:pt idx="75">
                  <c:v>0.33920796213111498</c:v>
                </c:pt>
                <c:pt idx="76">
                  <c:v>0.32884430890500671</c:v>
                </c:pt>
                <c:pt idx="77">
                  <c:v>0.31850851451239448</c:v>
                </c:pt>
                <c:pt idx="78">
                  <c:v>0.30821896649056951</c:v>
                </c:pt>
                <c:pt idx="79">
                  <c:v>0.29781961267651974</c:v>
                </c:pt>
                <c:pt idx="80">
                  <c:v>0.28768017162132259</c:v>
                </c:pt>
                <c:pt idx="81">
                  <c:v>0.27747512100585048</c:v>
                </c:pt>
                <c:pt idx="82">
                  <c:v>0.26770445589891745</c:v>
                </c:pt>
                <c:pt idx="83">
                  <c:v>0.25819762111739258</c:v>
                </c:pt>
                <c:pt idx="84">
                  <c:v>0.24909650144536558</c:v>
                </c:pt>
                <c:pt idx="85">
                  <c:v>0.24080275813399379</c:v>
                </c:pt>
                <c:pt idx="86">
                  <c:v>0.23312085257956142</c:v>
                </c:pt>
                <c:pt idx="87">
                  <c:v>0.2262731855026843</c:v>
                </c:pt>
                <c:pt idx="88">
                  <c:v>0.2204569248260376</c:v>
                </c:pt>
                <c:pt idx="89">
                  <c:v>0.21585364523876102</c:v>
                </c:pt>
                <c:pt idx="90">
                  <c:v>0.21226925143575615</c:v>
                </c:pt>
                <c:pt idx="91">
                  <c:v>0.2099002659358932</c:v>
                </c:pt>
                <c:pt idx="92">
                  <c:v>0.20858544403525281</c:v>
                </c:pt>
                <c:pt idx="93">
                  <c:v>0.20818380680995383</c:v>
                </c:pt>
                <c:pt idx="94">
                  <c:v>0.20856843340812548</c:v>
                </c:pt>
                <c:pt idx="95">
                  <c:v>0.20949927044388367</c:v>
                </c:pt>
                <c:pt idx="96">
                  <c:v>0.21086055118769487</c:v>
                </c:pt>
                <c:pt idx="97">
                  <c:v>0.21241270900296852</c:v>
                </c:pt>
                <c:pt idx="98">
                  <c:v>0.21415955843822082</c:v>
                </c:pt>
                <c:pt idx="99">
                  <c:v>0.21585370814086524</c:v>
                </c:pt>
                <c:pt idx="100">
                  <c:v>0.21749333118472516</c:v>
                </c:pt>
                <c:pt idx="101">
                  <c:v>0.21894897279176664</c:v>
                </c:pt>
                <c:pt idx="102">
                  <c:v>0.22021633424018847</c:v>
                </c:pt>
                <c:pt idx="103">
                  <c:v>0.22116264099060304</c:v>
                </c:pt>
                <c:pt idx="104">
                  <c:v>0.22178315264197432</c:v>
                </c:pt>
                <c:pt idx="105">
                  <c:v>0.22220394334984683</c:v>
                </c:pt>
                <c:pt idx="106">
                  <c:v>0.22229365697023212</c:v>
                </c:pt>
                <c:pt idx="107">
                  <c:v>0.22205118690794537</c:v>
                </c:pt>
                <c:pt idx="108">
                  <c:v>0.22147686050450993</c:v>
                </c:pt>
                <c:pt idx="109">
                  <c:v>0.22070099867224319</c:v>
                </c:pt>
                <c:pt idx="110">
                  <c:v>0.2194689568253996</c:v>
                </c:pt>
                <c:pt idx="111">
                  <c:v>0.21804142948849797</c:v>
                </c:pt>
                <c:pt idx="112">
                  <c:v>0.21629528055217931</c:v>
                </c:pt>
                <c:pt idx="113">
                  <c:v>0.21423728987699422</c:v>
                </c:pt>
                <c:pt idx="114">
                  <c:v>0.21199904074467033</c:v>
                </c:pt>
                <c:pt idx="115">
                  <c:v>0.20946337410513016</c:v>
                </c:pt>
                <c:pt idx="116">
                  <c:v>0.20676078422534247</c:v>
                </c:pt>
                <c:pt idx="117">
                  <c:v>0.20377850332676301</c:v>
                </c:pt>
                <c:pt idx="118">
                  <c:v>0.20064524007656195</c:v>
                </c:pt>
                <c:pt idx="119">
                  <c:v>0.19736793335643268</c:v>
                </c:pt>
                <c:pt idx="120">
                  <c:v>0.19395381079493773</c:v>
                </c:pt>
                <c:pt idx="121">
                  <c:v>0.19041036299477843</c:v>
                </c:pt>
                <c:pt idx="122">
                  <c:v>0.1868541594049121</c:v>
                </c:pt>
                <c:pt idx="123">
                  <c:v>0.1831799512206998</c:v>
                </c:pt>
                <c:pt idx="124">
                  <c:v>0.17960484614485001</c:v>
                </c:pt>
                <c:pt idx="125">
                  <c:v>0.17602147548371183</c:v>
                </c:pt>
                <c:pt idx="126">
                  <c:v>0.17243129216673447</c:v>
                </c:pt>
                <c:pt idx="127">
                  <c:v>0.16903259352180416</c:v>
                </c:pt>
                <c:pt idx="128">
                  <c:v>0.16581487315076746</c:v>
                </c:pt>
                <c:pt idx="129">
                  <c:v>0.16276818981747518</c:v>
                </c:pt>
                <c:pt idx="130">
                  <c:v>0.15997630288802925</c:v>
                </c:pt>
                <c:pt idx="131">
                  <c:v>0.15733393413537763</c:v>
                </c:pt>
                <c:pt idx="132">
                  <c:v>0.15510367837480754</c:v>
                </c:pt>
                <c:pt idx="133">
                  <c:v>0.15308807180877873</c:v>
                </c:pt>
                <c:pt idx="134">
                  <c:v>0.15127681733387158</c:v>
                </c:pt>
                <c:pt idx="135">
                  <c:v>0.14983488561629643</c:v>
                </c:pt>
                <c:pt idx="136">
                  <c:v>0.14866237308641056</c:v>
                </c:pt>
                <c:pt idx="137">
                  <c:v>0.14766382624036861</c:v>
                </c:pt>
                <c:pt idx="138">
                  <c:v>0.14683237775115254</c:v>
                </c:pt>
                <c:pt idx="139">
                  <c:v>0.14607641520093634</c:v>
                </c:pt>
                <c:pt idx="140">
                  <c:v>0.14547557467643157</c:v>
                </c:pt>
                <c:pt idx="141">
                  <c:v>0.14493920924584389</c:v>
                </c:pt>
                <c:pt idx="142">
                  <c:v>0.14437786368483488</c:v>
                </c:pt>
                <c:pt idx="143">
                  <c:v>0.14378687878952298</c:v>
                </c:pt>
                <c:pt idx="144">
                  <c:v>0.1431612777202918</c:v>
                </c:pt>
                <c:pt idx="145">
                  <c:v>0.14241273623360307</c:v>
                </c:pt>
                <c:pt idx="146">
                  <c:v>0.14145450381842528</c:v>
                </c:pt>
                <c:pt idx="147">
                  <c:v>0.14044767101440914</c:v>
                </c:pt>
                <c:pt idx="148">
                  <c:v>0.139223671991347</c:v>
                </c:pt>
                <c:pt idx="149">
                  <c:v>0.13786064663147207</c:v>
                </c:pt>
                <c:pt idx="150">
                  <c:v>0.1361954122198166</c:v>
                </c:pt>
                <c:pt idx="151">
                  <c:v>0.13438636355842895</c:v>
                </c:pt>
                <c:pt idx="152">
                  <c:v>0.13235236715038795</c:v>
                </c:pt>
                <c:pt idx="153">
                  <c:v>0.13016902026569852</c:v>
                </c:pt>
                <c:pt idx="154">
                  <c:v>0.12768361848858631</c:v>
                </c:pt>
                <c:pt idx="155">
                  <c:v>0.12497431899055048</c:v>
                </c:pt>
                <c:pt idx="156">
                  <c:v>0.12204277346631019</c:v>
                </c:pt>
                <c:pt idx="157">
                  <c:v>0.11889127363719669</c:v>
                </c:pt>
                <c:pt idx="158">
                  <c:v>0.11552275412479623</c:v>
                </c:pt>
                <c:pt idx="159">
                  <c:v>0.11187558730256709</c:v>
                </c:pt>
                <c:pt idx="160">
                  <c:v>0.10808661108822758</c:v>
                </c:pt>
                <c:pt idx="161">
                  <c:v>0.10409338527335521</c:v>
                </c:pt>
                <c:pt idx="162">
                  <c:v>9.9843196941962697E-2</c:v>
                </c:pt>
                <c:pt idx="163">
                  <c:v>9.5461082274619871E-2</c:v>
                </c:pt>
                <c:pt idx="164">
                  <c:v>9.084015955896943E-2</c:v>
                </c:pt>
                <c:pt idx="165">
                  <c:v>8.6096370443926012E-2</c:v>
                </c:pt>
                <c:pt idx="166">
                  <c:v>8.1134672800746085E-2</c:v>
                </c:pt>
                <c:pt idx="167">
                  <c:v>7.6016696956120289E-2</c:v>
                </c:pt>
                <c:pt idx="168">
                  <c:v>7.0792870387418758E-2</c:v>
                </c:pt>
                <c:pt idx="169">
                  <c:v>6.5387239980147741E-2</c:v>
                </c:pt>
                <c:pt idx="170">
                  <c:v>5.9854235869882352E-2</c:v>
                </c:pt>
                <c:pt idx="171">
                  <c:v>5.4204401286353371E-2</c:v>
                </c:pt>
                <c:pt idx="172">
                  <c:v>4.8476902717570096E-2</c:v>
                </c:pt>
                <c:pt idx="173">
                  <c:v>4.2623134174251225E-2</c:v>
                </c:pt>
                <c:pt idx="174">
                  <c:v>3.6686288357952651E-2</c:v>
                </c:pt>
                <c:pt idx="175">
                  <c:v>3.0696122393179693E-2</c:v>
                </c:pt>
                <c:pt idx="176">
                  <c:v>2.4625452971815006E-2</c:v>
                </c:pt>
                <c:pt idx="177">
                  <c:v>1.8507980060756525E-2</c:v>
                </c:pt>
                <c:pt idx="178">
                  <c:v>1.2363378723911212E-2</c:v>
                </c:pt>
                <c:pt idx="179">
                  <c:v>6.1862344842481655E-3</c:v>
                </c:pt>
                <c:pt idx="180">
                  <c:v>4.3452305649154625E-17</c:v>
                </c:pt>
                <c:pt idx="181">
                  <c:v>-6.1862344842482349E-3</c:v>
                </c:pt>
                <c:pt idx="182">
                  <c:v>-1.2363378723911125E-2</c:v>
                </c:pt>
                <c:pt idx="183">
                  <c:v>-1.8507980060756435E-2</c:v>
                </c:pt>
                <c:pt idx="184">
                  <c:v>-2.4625452971814916E-2</c:v>
                </c:pt>
                <c:pt idx="185">
                  <c:v>-3.0696122393179606E-2</c:v>
                </c:pt>
                <c:pt idx="186">
                  <c:v>-3.6686288357952568E-2</c:v>
                </c:pt>
                <c:pt idx="187">
                  <c:v>-4.2623134174251141E-2</c:v>
                </c:pt>
                <c:pt idx="188">
                  <c:v>-4.8476902717570165E-2</c:v>
                </c:pt>
                <c:pt idx="189">
                  <c:v>-5.4204401286353288E-2</c:v>
                </c:pt>
                <c:pt idx="190">
                  <c:v>-5.9854235869882422E-2</c:v>
                </c:pt>
                <c:pt idx="191">
                  <c:v>-6.5387239980147643E-2</c:v>
                </c:pt>
                <c:pt idx="192">
                  <c:v>-7.0792870387418813E-2</c:v>
                </c:pt>
                <c:pt idx="193">
                  <c:v>-7.6016696956120205E-2</c:v>
                </c:pt>
                <c:pt idx="194">
                  <c:v>-8.1134672800746002E-2</c:v>
                </c:pt>
                <c:pt idx="195">
                  <c:v>-8.6096370443925929E-2</c:v>
                </c:pt>
                <c:pt idx="196">
                  <c:v>-9.0840159558969361E-2</c:v>
                </c:pt>
                <c:pt idx="197">
                  <c:v>-9.5461082274619927E-2</c:v>
                </c:pt>
                <c:pt idx="198">
                  <c:v>-9.9843196941962628E-2</c:v>
                </c:pt>
                <c:pt idx="199">
                  <c:v>-0.10409338527335527</c:v>
                </c:pt>
                <c:pt idx="200">
                  <c:v>-0.10808661108822751</c:v>
                </c:pt>
                <c:pt idx="201">
                  <c:v>-0.11187558730256716</c:v>
                </c:pt>
                <c:pt idx="202">
                  <c:v>-0.11552275412479616</c:v>
                </c:pt>
                <c:pt idx="203">
                  <c:v>-0.11889127363719662</c:v>
                </c:pt>
                <c:pt idx="204">
                  <c:v>-0.12204277346631012</c:v>
                </c:pt>
                <c:pt idx="205">
                  <c:v>-0.12497431899055041</c:v>
                </c:pt>
                <c:pt idx="206">
                  <c:v>-0.12768361848858634</c:v>
                </c:pt>
                <c:pt idx="207">
                  <c:v>-0.13016902026569846</c:v>
                </c:pt>
                <c:pt idx="208">
                  <c:v>-0.13235236715038801</c:v>
                </c:pt>
                <c:pt idx="209">
                  <c:v>-0.1343863635584289</c:v>
                </c:pt>
                <c:pt idx="210">
                  <c:v>-0.13619541221981665</c:v>
                </c:pt>
                <c:pt idx="211">
                  <c:v>-0.13786064663147202</c:v>
                </c:pt>
                <c:pt idx="212">
                  <c:v>-0.13922367199134697</c:v>
                </c:pt>
                <c:pt idx="213">
                  <c:v>-0.14044767101440908</c:v>
                </c:pt>
                <c:pt idx="214">
                  <c:v>-0.14145450381842523</c:v>
                </c:pt>
                <c:pt idx="215">
                  <c:v>-0.14241273623360312</c:v>
                </c:pt>
                <c:pt idx="216">
                  <c:v>-0.14316127772029175</c:v>
                </c:pt>
                <c:pt idx="217">
                  <c:v>-0.14378687878952304</c:v>
                </c:pt>
                <c:pt idx="218">
                  <c:v>-0.14437786368483485</c:v>
                </c:pt>
                <c:pt idx="219">
                  <c:v>-0.14493920924584394</c:v>
                </c:pt>
                <c:pt idx="220">
                  <c:v>-0.14547557467643152</c:v>
                </c:pt>
                <c:pt idx="221">
                  <c:v>-0.14607641520093628</c:v>
                </c:pt>
                <c:pt idx="222">
                  <c:v>-0.14683237775115252</c:v>
                </c:pt>
                <c:pt idx="223">
                  <c:v>-0.14766382624036856</c:v>
                </c:pt>
                <c:pt idx="224">
                  <c:v>-0.14866237308641062</c:v>
                </c:pt>
                <c:pt idx="225">
                  <c:v>-0.14983488561629643</c:v>
                </c:pt>
                <c:pt idx="226">
                  <c:v>-0.1512768173338716</c:v>
                </c:pt>
                <c:pt idx="227">
                  <c:v>-0.1530880718087787</c:v>
                </c:pt>
                <c:pt idx="228">
                  <c:v>-0.15510367837480754</c:v>
                </c:pt>
                <c:pt idx="229">
                  <c:v>-0.15733393413537761</c:v>
                </c:pt>
                <c:pt idx="230">
                  <c:v>-0.15997630288802922</c:v>
                </c:pt>
                <c:pt idx="231">
                  <c:v>-0.1627681898174751</c:v>
                </c:pt>
                <c:pt idx="232">
                  <c:v>-0.16581487315076748</c:v>
                </c:pt>
                <c:pt idx="233">
                  <c:v>-0.16903259352180419</c:v>
                </c:pt>
                <c:pt idx="234">
                  <c:v>-0.17243129216673447</c:v>
                </c:pt>
                <c:pt idx="235">
                  <c:v>-0.1760214754837118</c:v>
                </c:pt>
                <c:pt idx="236">
                  <c:v>-0.17960484614485003</c:v>
                </c:pt>
                <c:pt idx="237">
                  <c:v>-0.18317995122069983</c:v>
                </c:pt>
                <c:pt idx="238">
                  <c:v>-0.18685415940491207</c:v>
                </c:pt>
                <c:pt idx="239">
                  <c:v>-0.19041036299477837</c:v>
                </c:pt>
                <c:pt idx="240">
                  <c:v>-0.19395381079493765</c:v>
                </c:pt>
                <c:pt idx="241">
                  <c:v>-0.19736793335643271</c:v>
                </c:pt>
                <c:pt idx="242">
                  <c:v>-0.20064524007656198</c:v>
                </c:pt>
                <c:pt idx="243">
                  <c:v>-0.20377850332676298</c:v>
                </c:pt>
                <c:pt idx="244">
                  <c:v>-0.20676078422534244</c:v>
                </c:pt>
                <c:pt idx="245">
                  <c:v>-0.20946337410513016</c:v>
                </c:pt>
                <c:pt idx="246">
                  <c:v>-0.21199904074467035</c:v>
                </c:pt>
                <c:pt idx="247">
                  <c:v>-0.21423728987699422</c:v>
                </c:pt>
                <c:pt idx="248">
                  <c:v>-0.21629528055217928</c:v>
                </c:pt>
                <c:pt idx="249">
                  <c:v>-0.21804142948849795</c:v>
                </c:pt>
                <c:pt idx="250">
                  <c:v>-0.2194689568253996</c:v>
                </c:pt>
                <c:pt idx="251">
                  <c:v>-0.22070099867224319</c:v>
                </c:pt>
                <c:pt idx="252">
                  <c:v>-0.2214768605045099</c:v>
                </c:pt>
                <c:pt idx="253">
                  <c:v>-0.22205118690794531</c:v>
                </c:pt>
                <c:pt idx="254">
                  <c:v>-0.22229365697023215</c:v>
                </c:pt>
                <c:pt idx="255">
                  <c:v>-0.22220394334984683</c:v>
                </c:pt>
                <c:pt idx="256">
                  <c:v>-0.22178315264197432</c:v>
                </c:pt>
                <c:pt idx="257">
                  <c:v>-0.22116264099060301</c:v>
                </c:pt>
                <c:pt idx="258">
                  <c:v>-0.22021633424018844</c:v>
                </c:pt>
                <c:pt idx="259">
                  <c:v>-0.21894897279176664</c:v>
                </c:pt>
                <c:pt idx="260">
                  <c:v>-0.21749333118472516</c:v>
                </c:pt>
                <c:pt idx="261">
                  <c:v>-0.21585370814086521</c:v>
                </c:pt>
                <c:pt idx="262">
                  <c:v>-0.21415955843822079</c:v>
                </c:pt>
                <c:pt idx="263">
                  <c:v>-0.21241270900296852</c:v>
                </c:pt>
                <c:pt idx="264">
                  <c:v>-0.21086055118769487</c:v>
                </c:pt>
                <c:pt idx="265">
                  <c:v>-0.20949927044388367</c:v>
                </c:pt>
                <c:pt idx="266">
                  <c:v>-0.20856843340812548</c:v>
                </c:pt>
                <c:pt idx="267">
                  <c:v>-0.20818380680995383</c:v>
                </c:pt>
                <c:pt idx="268">
                  <c:v>-0.20858544403525281</c:v>
                </c:pt>
                <c:pt idx="269">
                  <c:v>-0.2099002659358932</c:v>
                </c:pt>
                <c:pt idx="270">
                  <c:v>-0.21226925143575615</c:v>
                </c:pt>
                <c:pt idx="271">
                  <c:v>-0.21585364523876102</c:v>
                </c:pt>
                <c:pt idx="272">
                  <c:v>-0.2204569248260376</c:v>
                </c:pt>
                <c:pt idx="273">
                  <c:v>-0.2262731855026843</c:v>
                </c:pt>
                <c:pt idx="274">
                  <c:v>-0.23312085257956144</c:v>
                </c:pt>
                <c:pt idx="275">
                  <c:v>-0.24080275813399379</c:v>
                </c:pt>
                <c:pt idx="276">
                  <c:v>-0.2490965014453656</c:v>
                </c:pt>
                <c:pt idx="277">
                  <c:v>-0.25819762111739258</c:v>
                </c:pt>
                <c:pt idx="278">
                  <c:v>-0.26770445589891745</c:v>
                </c:pt>
                <c:pt idx="279">
                  <c:v>-0.27747512100585048</c:v>
                </c:pt>
                <c:pt idx="280">
                  <c:v>-0.28768017162132259</c:v>
                </c:pt>
                <c:pt idx="281">
                  <c:v>-0.29781961267651974</c:v>
                </c:pt>
                <c:pt idx="282">
                  <c:v>-0.30821896649056951</c:v>
                </c:pt>
                <c:pt idx="283">
                  <c:v>-0.31850851451239448</c:v>
                </c:pt>
                <c:pt idx="284">
                  <c:v>-0.32884430890500677</c:v>
                </c:pt>
                <c:pt idx="285">
                  <c:v>-0.33920796213111504</c:v>
                </c:pt>
                <c:pt idx="286">
                  <c:v>-0.34937662462534042</c:v>
                </c:pt>
                <c:pt idx="287">
                  <c:v>-0.35931253762206944</c:v>
                </c:pt>
                <c:pt idx="288">
                  <c:v>-0.36919276317257321</c:v>
                </c:pt>
                <c:pt idx="289">
                  <c:v>-0.37877527096602798</c:v>
                </c:pt>
                <c:pt idx="290">
                  <c:v>-0.38824781194333013</c:v>
                </c:pt>
                <c:pt idx="291">
                  <c:v>-0.39735665073715931</c:v>
                </c:pt>
                <c:pt idx="292">
                  <c:v>-0.40630026680944809</c:v>
                </c:pt>
                <c:pt idx="293">
                  <c:v>-0.41505607815083734</c:v>
                </c:pt>
                <c:pt idx="294">
                  <c:v>-0.42335452532379192</c:v>
                </c:pt>
                <c:pt idx="295">
                  <c:v>-0.43140984709195773</c:v>
                </c:pt>
                <c:pt idx="296">
                  <c:v>-0.43894360669051302</c:v>
                </c:pt>
                <c:pt idx="297">
                  <c:v>-0.446180487336724</c:v>
                </c:pt>
                <c:pt idx="298">
                  <c:v>-0.45336267789732787</c:v>
                </c:pt>
                <c:pt idx="299">
                  <c:v>-0.45994419863936969</c:v>
                </c:pt>
                <c:pt idx="300">
                  <c:v>-0.46616376962789208</c:v>
                </c:pt>
                <c:pt idx="301">
                  <c:v>-0.47200046794954381</c:v>
                </c:pt>
                <c:pt idx="302">
                  <c:v>-0.47743385998536447</c:v>
                </c:pt>
                <c:pt idx="303">
                  <c:v>-0.48244408245113268</c:v>
                </c:pt>
                <c:pt idx="304">
                  <c:v>-0.48701192315343494</c:v>
                </c:pt>
                <c:pt idx="305">
                  <c:v>-0.49111890107238049</c:v>
                </c:pt>
                <c:pt idx="306">
                  <c:v>-0.49474734537602949</c:v>
                </c:pt>
                <c:pt idx="307">
                  <c:v>-0.4978804729680148</c:v>
                </c:pt>
                <c:pt idx="308">
                  <c:v>-0.50079417645715218</c:v>
                </c:pt>
                <c:pt idx="309">
                  <c:v>-0.50289147009106128</c:v>
                </c:pt>
                <c:pt idx="310">
                  <c:v>-0.5047428671282409</c:v>
                </c:pt>
                <c:pt idx="311">
                  <c:v>-0.50604319109155149</c:v>
                </c:pt>
                <c:pt idx="312">
                  <c:v>-0.50707556115374131</c:v>
                </c:pt>
                <c:pt idx="313">
                  <c:v>-0.50723835414129104</c:v>
                </c:pt>
                <c:pt idx="314">
                  <c:v>-0.50711225970493856</c:v>
                </c:pt>
                <c:pt idx="315">
                  <c:v>-0.50639262398268003</c:v>
                </c:pt>
                <c:pt idx="316">
                  <c:v>-0.50507159118801437</c:v>
                </c:pt>
                <c:pt idx="317">
                  <c:v>-0.50343603425496908</c:v>
                </c:pt>
                <c:pt idx="318">
                  <c:v>-0.50089311445597018</c:v>
                </c:pt>
                <c:pt idx="319">
                  <c:v>-0.49831427971945452</c:v>
                </c:pt>
                <c:pt idx="320">
                  <c:v>-0.49482093054716103</c:v>
                </c:pt>
                <c:pt idx="321">
                  <c:v>-0.49098985424632174</c:v>
                </c:pt>
                <c:pt idx="322">
                  <c:v>-0.48653018775950913</c:v>
                </c:pt>
                <c:pt idx="323">
                  <c:v>-0.48172361587078738</c:v>
                </c:pt>
                <c:pt idx="324">
                  <c:v>-0.47628581497419048</c:v>
                </c:pt>
                <c:pt idx="325">
                  <c:v>-0.47022017922521703</c:v>
                </c:pt>
                <c:pt idx="326">
                  <c:v>-0.46353183017468674</c:v>
                </c:pt>
                <c:pt idx="327">
                  <c:v>-0.45649352801512549</c:v>
                </c:pt>
                <c:pt idx="328">
                  <c:v>-0.44910047790100122</c:v>
                </c:pt>
                <c:pt idx="329">
                  <c:v>-0.44109084597482207</c:v>
                </c:pt>
                <c:pt idx="330">
                  <c:v>-0.43247455712441579</c:v>
                </c:pt>
                <c:pt idx="331">
                  <c:v>-0.42326327389920676</c:v>
                </c:pt>
                <c:pt idx="332">
                  <c:v>-0.41371136183191765</c:v>
                </c:pt>
                <c:pt idx="333">
                  <c:v>-0.40381618500090555</c:v>
                </c:pt>
                <c:pt idx="334">
                  <c:v>-0.3931168124740157</c:v>
                </c:pt>
                <c:pt idx="335">
                  <c:v>-0.38231704881652256</c:v>
                </c:pt>
                <c:pt idx="336">
                  <c:v>-0.37074760587180872</c:v>
                </c:pt>
                <c:pt idx="337">
                  <c:v>-0.3588663326326022</c:v>
                </c:pt>
                <c:pt idx="338">
                  <c:v>-0.34667280264977668</c:v>
                </c:pt>
                <c:pt idx="339">
                  <c:v>-0.33397204496866045</c:v>
                </c:pt>
                <c:pt idx="340">
                  <c:v>-0.32078657769059638</c:v>
                </c:pt>
                <c:pt idx="341">
                  <c:v>-0.30731939598701247</c:v>
                </c:pt>
                <c:pt idx="342">
                  <c:v>-0.29340054555427919</c:v>
                </c:pt>
                <c:pt idx="343">
                  <c:v>-0.27921863046765294</c:v>
                </c:pt>
                <c:pt idx="344">
                  <c:v>-0.26462116519150525</c:v>
                </c:pt>
                <c:pt idx="345">
                  <c:v>-0.24963595258319207</c:v>
                </c:pt>
                <c:pt idx="346">
                  <c:v>-0.23442853771384448</c:v>
                </c:pt>
                <c:pt idx="347">
                  <c:v>-0.21900182531459828</c:v>
                </c:pt>
                <c:pt idx="348">
                  <c:v>-0.20324036284005667</c:v>
                </c:pt>
                <c:pt idx="349">
                  <c:v>-0.1871751526755768</c:v>
                </c:pt>
                <c:pt idx="350">
                  <c:v>-0.17093770974666386</c:v>
                </c:pt>
                <c:pt idx="351">
                  <c:v>-0.15444197334772172</c:v>
                </c:pt>
                <c:pt idx="352">
                  <c:v>-0.13780134438835934</c:v>
                </c:pt>
                <c:pt idx="353">
                  <c:v>-0.12094970730646382</c:v>
                </c:pt>
                <c:pt idx="354">
                  <c:v>-0.10392117917749379</c:v>
                </c:pt>
                <c:pt idx="355">
                  <c:v>-8.6800986013804649E-2</c:v>
                </c:pt>
                <c:pt idx="356">
                  <c:v>-6.9594083295542827E-2</c:v>
                </c:pt>
                <c:pt idx="357">
                  <c:v>-5.2275002678515779E-2</c:v>
                </c:pt>
                <c:pt idx="358">
                  <c:v>-3.4879167767916018E-2</c:v>
                </c:pt>
                <c:pt idx="359">
                  <c:v>-1.745240643728356E-2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57A8-47B3-954F-BEED16D8FC51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57A8-47B3-954F-BEED16D8FC51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57A8-47B3-954F-BEED16D8FC51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57A8-47B3-954F-BEED16D8FC51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57A8-47B3-954F-BEED16D8FC51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-0.35466971757635363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4.3452305649154625E-17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57A8-47B3-954F-BEED16D8F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{F3BFB7C2-0E4E-44ED-937B-510A789C7909}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7E-434C-B5A5-412A5F22CB95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{2EE92B75-F415-47CC-8A79-728A2DF5FFAC}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B7E-434C-B5A5-412A5F22CB95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{1BAE88B0-F463-421A-826B-7D246BE12FBE}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B7E-434C-B5A5-412A5F22CB95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{E7E5584B-AEC1-4D2F-9B57-C83785FBADF9}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B7E-434C-B5A5-412A5F22CB95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{ACB6DC08-C826-443A-BB94-2A43AF402E3B}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B7E-434C-B5A5-412A5F22CB95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{C6FD5B6F-F577-4A83-ABCE-7C0F79B30AEE}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B7E-434C-B5A5-412A5F22CB95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{06918035-7B18-43F6-A88F-C572C4675B01}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B7E-434C-B5A5-412A5F22CB95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{85E824E9-CC48-4F53-B417-7371DAB4EC19}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B7E-434C-B5A5-412A5F22CB95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B7E-434C-B5A5-412A5F22CB95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B7E-434C-B5A5-412A5F22CB95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B7E-434C-B5A5-412A5F22CB95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B7E-434C-B5A5-412A5F22CB95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B7E-434C-B5A5-412A5F22CB95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B7E-434C-B5A5-412A5F22CB95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B7E-434C-B5A5-412A5F22CB95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B7E-434C-B5A5-412A5F22CB95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B7E-434C-B5A5-412A5F22CB95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B7E-434C-B5A5-412A5F22CB95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B7E-434C-B5A5-412A5F22CB95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B7E-434C-B5A5-412A5F22CB95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B7E-434C-B5A5-412A5F22CB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4B7E-434C-B5A5-412A5F22CB95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4B7E-434C-B5A5-412A5F22CB95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4B7E-434C-B5A5-412A5F22CB95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4B7E-434C-B5A5-412A5F22CB95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4B7E-434C-B5A5-412A5F22CB95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4B7E-434C-B5A5-412A5F22CB95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4B7E-434C-B5A5-412A5F22CB95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4B7E-434C-B5A5-412A5F22CB95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4B7E-434C-B5A5-412A5F22CB95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4B7E-434C-B5A5-412A5F22CB95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4B7E-434C-B5A5-412A5F22CB95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4B7E-434C-B5A5-412A5F22CB95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4B7E-434C-B5A5-412A5F22CB95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4B7E-434C-B5A5-412A5F22CB95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4B7E-434C-B5A5-412A5F22CB95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4B7E-434C-B5A5-412A5F22CB95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4B7E-434C-B5A5-412A5F22CB95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4B7E-434C-B5A5-412A5F22CB95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4B7E-434C-B5A5-412A5F22CB95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4B7E-434C-B5A5-412A5F22CB95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4B7E-434C-B5A5-412A5F22CB95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4B7E-434C-B5A5-412A5F22CB95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4B7E-434C-B5A5-412A5F22CB95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4B7E-434C-B5A5-412A5F22CB95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4B7E-434C-B5A5-412A5F22CB95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4B7E-434C-B5A5-412A5F22CB95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4B7E-434C-B5A5-412A5F22CB95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4B7E-434C-B5A5-412A5F22CB95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4B7E-434C-B5A5-412A5F22CB95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4B7E-434C-B5A5-412A5F22CB95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4B7E-434C-B5A5-412A5F22CB95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4B7E-434C-B5A5-412A5F22CB95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4B7E-434C-B5A5-412A5F22CB95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1.4387847405851516E-3</c:v>
                </c:pt>
                <c:pt idx="1">
                  <c:v>0.34363173170297195</c:v>
                </c:pt>
                <c:pt idx="2">
                  <c:v>0.48495378149590307</c:v>
                </c:pt>
                <c:pt idx="3">
                  <c:v>0.59006558597711023</c:v>
                </c:pt>
                <c:pt idx="4">
                  <c:v>0.67475212685081276</c:v>
                </c:pt>
                <c:pt idx="5">
                  <c:v>0.74485595220092016</c:v>
                </c:pt>
                <c:pt idx="6">
                  <c:v>0.80352253494315229</c:v>
                </c:pt>
                <c:pt idx="7">
                  <c:v>0.85152728538816491</c:v>
                </c:pt>
                <c:pt idx="8">
                  <c:v>0.89114983585057206</c:v>
                </c:pt>
                <c:pt idx="9">
                  <c:v>0.92259921543005352</c:v>
                </c:pt>
                <c:pt idx="10">
                  <c:v>0.94599972741578664</c:v>
                </c:pt>
                <c:pt idx="11">
                  <c:v>0.96237177571268084</c:v>
                </c:pt>
                <c:pt idx="12">
                  <c:v>0.97133221880736265</c:v>
                </c:pt>
                <c:pt idx="13">
                  <c:v>0.97437006478523525</c:v>
                </c:pt>
                <c:pt idx="14">
                  <c:v>0.97029572627599647</c:v>
                </c:pt>
                <c:pt idx="15">
                  <c:v>0.96087374844554829</c:v>
                </c:pt>
                <c:pt idx="16">
                  <c:v>0.94515533043289413</c:v>
                </c:pt>
                <c:pt idx="17">
                  <c:v>0.92344985542513935</c:v>
                </c:pt>
                <c:pt idx="18">
                  <c:v>0.89670229007901159</c:v>
                </c:pt>
                <c:pt idx="19">
                  <c:v>0.86437136383562529</c:v>
                </c:pt>
                <c:pt idx="20">
                  <c:v>0.8266369685815983</c:v>
                </c:pt>
                <c:pt idx="21">
                  <c:v>0.78431369369271098</c:v>
                </c:pt>
                <c:pt idx="22">
                  <c:v>0.73699437564497572</c:v>
                </c:pt>
                <c:pt idx="23">
                  <c:v>0.68466274913498804</c:v>
                </c:pt>
                <c:pt idx="24">
                  <c:v>0.626988945774694</c:v>
                </c:pt>
                <c:pt idx="25">
                  <c:v>0.56401809650225421</c:v>
                </c:pt>
                <c:pt idx="26">
                  <c:v>0.49578818257246793</c:v>
                </c:pt>
                <c:pt idx="27">
                  <c:v>0.42264615912318376</c:v>
                </c:pt>
                <c:pt idx="28">
                  <c:v>0.34859425856338949</c:v>
                </c:pt>
                <c:pt idx="29">
                  <c:v>0.29676424202916041</c:v>
                </c:pt>
                <c:pt idx="30">
                  <c:v>0.31021056894185628</c:v>
                </c:pt>
                <c:pt idx="31">
                  <c:v>0.3641960187842429</c:v>
                </c:pt>
                <c:pt idx="32">
                  <c:v>0.41999316583590574</c:v>
                </c:pt>
                <c:pt idx="33">
                  <c:v>0.46777319924841226</c:v>
                </c:pt>
                <c:pt idx="34">
                  <c:v>0.50787775532503476</c:v>
                </c:pt>
                <c:pt idx="35">
                  <c:v>0.54036454160991021</c:v>
                </c:pt>
                <c:pt idx="36">
                  <c:v>0.56602813002403596</c:v>
                </c:pt>
                <c:pt idx="37">
                  <c:v>0.58645154410629208</c:v>
                </c:pt>
                <c:pt idx="38">
                  <c:v>0.60133566098223323</c:v>
                </c:pt>
                <c:pt idx="39">
                  <c:v>0.61200096663732617</c:v>
                </c:pt>
                <c:pt idx="40">
                  <c:v>0.61820366976114782</c:v>
                </c:pt>
                <c:pt idx="41">
                  <c:v>0.62051898593768373</c:v>
                </c:pt>
                <c:pt idx="42">
                  <c:v>0.61961492244651406</c:v>
                </c:pt>
                <c:pt idx="43">
                  <c:v>0.61549520465087537</c:v>
                </c:pt>
                <c:pt idx="44">
                  <c:v>0.60892218843114698</c:v>
                </c:pt>
                <c:pt idx="45">
                  <c:v>0.59961413422053023</c:v>
                </c:pt>
                <c:pt idx="46">
                  <c:v>0.58802932209891656</c:v>
                </c:pt>
                <c:pt idx="47">
                  <c:v>0.57462780947346725</c:v>
                </c:pt>
                <c:pt idx="48">
                  <c:v>0.55953151842667526</c:v>
                </c:pt>
                <c:pt idx="49">
                  <c:v>0.54287729410891616</c:v>
                </c:pt>
                <c:pt idx="50">
                  <c:v>0.52481484167353076</c:v>
                </c:pt>
                <c:pt idx="51">
                  <c:v>0.50579911638890174</c:v>
                </c:pt>
                <c:pt idx="52">
                  <c:v>0.48568047233767625</c:v>
                </c:pt>
                <c:pt idx="53">
                  <c:v>0.46517347180060348</c:v>
                </c:pt>
                <c:pt idx="54">
                  <c:v>0.44386264959888122</c:v>
                </c:pt>
                <c:pt idx="55">
                  <c:v>0.42241571699259828</c:v>
                </c:pt>
                <c:pt idx="56">
                  <c:v>0.40069790362402485</c:v>
                </c:pt>
                <c:pt idx="57">
                  <c:v>0.37884244889150653</c:v>
                </c:pt>
                <c:pt idx="58">
                  <c:v>0.35697831091672322</c:v>
                </c:pt>
                <c:pt idx="59">
                  <c:v>0.33542432965268582</c:v>
                </c:pt>
                <c:pt idx="60">
                  <c:v>0.31426005401508866</c:v>
                </c:pt>
                <c:pt idx="61">
                  <c:v>0.29338787242335201</c:v>
                </c:pt>
                <c:pt idx="62">
                  <c:v>0.27306926530717668</c:v>
                </c:pt>
                <c:pt idx="63">
                  <c:v>0.25321574001553943</c:v>
                </c:pt>
                <c:pt idx="64">
                  <c:v>0.23418560558325618</c:v>
                </c:pt>
                <c:pt idx="65">
                  <c:v>0.21586470946091327</c:v>
                </c:pt>
                <c:pt idx="66">
                  <c:v>0.19840642913833356</c:v>
                </c:pt>
                <c:pt idx="67">
                  <c:v>0.18191832777743069</c:v>
                </c:pt>
                <c:pt idx="68">
                  <c:v>0.16637068830369411</c:v>
                </c:pt>
                <c:pt idx="69">
                  <c:v>0.15182158139801197</c:v>
                </c:pt>
                <c:pt idx="70">
                  <c:v>0.13837737449177798</c:v>
                </c:pt>
                <c:pt idx="71">
                  <c:v>0.12594196695600626</c:v>
                </c:pt>
                <c:pt idx="72">
                  <c:v>0.11469496959431702</c:v>
                </c:pt>
                <c:pt idx="73">
                  <c:v>0.1044229717848824</c:v>
                </c:pt>
                <c:pt idx="74">
                  <c:v>9.5230252464312604E-2</c:v>
                </c:pt>
                <c:pt idx="75">
                  <c:v>8.6953424941331181E-2</c:v>
                </c:pt>
                <c:pt idx="76">
                  <c:v>7.9450510173835795E-2</c:v>
                </c:pt>
                <c:pt idx="77">
                  <c:v>7.2596895232700118E-2</c:v>
                </c:pt>
                <c:pt idx="78">
                  <c:v>6.6243279593342724E-2</c:v>
                </c:pt>
                <c:pt idx="79">
                  <c:v>6.0230013526091995E-2</c:v>
                </c:pt>
                <c:pt idx="80">
                  <c:v>5.4431179596508443E-2</c:v>
                </c:pt>
                <c:pt idx="81">
                  <c:v>4.8778956762785687E-2</c:v>
                </c:pt>
                <c:pt idx="82">
                  <c:v>4.3219926171243823E-2</c:v>
                </c:pt>
                <c:pt idx="83">
                  <c:v>3.7670274791306295E-2</c:v>
                </c:pt>
                <c:pt idx="84">
                  <c:v>3.2141151573198745E-2</c:v>
                </c:pt>
                <c:pt idx="85">
                  <c:v>2.6643567542156518E-2</c:v>
                </c:pt>
                <c:pt idx="86">
                  <c:v>2.1176017464007435E-2</c:v>
                </c:pt>
                <c:pt idx="87">
                  <c:v>1.5758585490800593E-2</c:v>
                </c:pt>
                <c:pt idx="88">
                  <c:v>1.0398754684194166E-2</c:v>
                </c:pt>
                <c:pt idx="89">
                  <c:v>5.1399215223792549E-3</c:v>
                </c:pt>
                <c:pt idx="90">
                  <c:v>1.7790440087513128E-17</c:v>
                </c:pt>
                <c:pt idx="91">
                  <c:v>-4.9923381006383811E-3</c:v>
                </c:pt>
                <c:pt idx="92">
                  <c:v>-9.8158832945198296E-3</c:v>
                </c:pt>
                <c:pt idx="93">
                  <c:v>-1.4439752090767762E-2</c:v>
                </c:pt>
                <c:pt idx="94">
                  <c:v>-1.8857640106308995E-2</c:v>
                </c:pt>
                <c:pt idx="95">
                  <c:v>-2.3045330146017205E-2</c:v>
                </c:pt>
                <c:pt idx="96">
                  <c:v>-2.7002221334584055E-2</c:v>
                </c:pt>
                <c:pt idx="97">
                  <c:v>-3.0738618848987615E-2</c:v>
                </c:pt>
                <c:pt idx="98">
                  <c:v>-3.4234503520242196E-2</c:v>
                </c:pt>
                <c:pt idx="99">
                  <c:v>-3.7550270746898567E-2</c:v>
                </c:pt>
                <c:pt idx="100">
                  <c:v>-4.067455055488943E-2</c:v>
                </c:pt>
                <c:pt idx="101">
                  <c:v>-4.3690038660472906E-2</c:v>
                </c:pt>
                <c:pt idx="102">
                  <c:v>-4.6672256166786739E-2</c:v>
                </c:pt>
                <c:pt idx="103">
                  <c:v>-4.9651167982368294E-2</c:v>
                </c:pt>
                <c:pt idx="104">
                  <c:v>-5.2747582933578105E-2</c:v>
                </c:pt>
                <c:pt idx="105">
                  <c:v>-5.6005924144682334E-2</c:v>
                </c:pt>
                <c:pt idx="106">
                  <c:v>-5.9541073766185476E-2</c:v>
                </c:pt>
                <c:pt idx="107">
                  <c:v>-6.3340163078493383E-2</c:v>
                </c:pt>
                <c:pt idx="108">
                  <c:v>-6.7455264705344728E-2</c:v>
                </c:pt>
                <c:pt idx="109">
                  <c:v>-7.1859361467815089E-2</c:v>
                </c:pt>
                <c:pt idx="110">
                  <c:v>-7.6509131142720177E-2</c:v>
                </c:pt>
                <c:pt idx="111">
                  <c:v>-8.1437249338252207E-2</c:v>
                </c:pt>
                <c:pt idx="112">
                  <c:v>-8.6477216187996919E-2</c:v>
                </c:pt>
                <c:pt idx="113">
                  <c:v>-9.1629780110256312E-2</c:v>
                </c:pt>
                <c:pt idx="114">
                  <c:v>-9.6839208639499685E-2</c:v>
                </c:pt>
                <c:pt idx="115">
                  <c:v>-0.10203740153962794</c:v>
                </c:pt>
                <c:pt idx="116">
                  <c:v>-0.10720627144476935</c:v>
                </c:pt>
                <c:pt idx="117">
                  <c:v>-0.11219665122329085</c:v>
                </c:pt>
                <c:pt idx="118">
                  <c:v>-0.11710925552520682</c:v>
                </c:pt>
                <c:pt idx="119">
                  <c:v>-0.12171292735770525</c:v>
                </c:pt>
                <c:pt idx="120">
                  <c:v>-0.12611300754611804</c:v>
                </c:pt>
                <c:pt idx="121">
                  <c:v>-0.13028501413700419</c:v>
                </c:pt>
                <c:pt idx="122">
                  <c:v>-0.13404938818193415</c:v>
                </c:pt>
                <c:pt idx="123">
                  <c:v>-0.13753231176793804</c:v>
                </c:pt>
                <c:pt idx="124">
                  <c:v>-0.14055077026538079</c:v>
                </c:pt>
                <c:pt idx="125">
                  <c:v>-0.14324495339698853</c:v>
                </c:pt>
                <c:pt idx="126">
                  <c:v>-0.14560088504296381</c:v>
                </c:pt>
                <c:pt idx="127">
                  <c:v>-0.14743493581919659</c:v>
                </c:pt>
                <c:pt idx="128">
                  <c:v>-0.14890602130177785</c:v>
                </c:pt>
                <c:pt idx="129">
                  <c:v>-0.15000848868483632</c:v>
                </c:pt>
                <c:pt idx="130">
                  <c:v>-0.1507391734078124</c:v>
                </c:pt>
                <c:pt idx="131">
                  <c:v>-0.15109740321913387</c:v>
                </c:pt>
                <c:pt idx="132">
                  <c:v>-0.15117303423194803</c:v>
                </c:pt>
                <c:pt idx="133">
                  <c:v>-0.15096977796986319</c:v>
                </c:pt>
                <c:pt idx="134">
                  <c:v>-0.15049258788718778</c:v>
                </c:pt>
                <c:pt idx="135">
                  <c:v>-0.14983488561629643</c:v>
                </c:pt>
                <c:pt idx="136">
                  <c:v>-0.14900233690785655</c:v>
                </c:pt>
                <c:pt idx="137">
                  <c:v>-0.1479147231431196</c:v>
                </c:pt>
                <c:pt idx="138">
                  <c:v>-0.14666595034897983</c:v>
                </c:pt>
                <c:pt idx="139">
                  <c:v>-0.14526284875867049</c:v>
                </c:pt>
                <c:pt idx="140">
                  <c:v>-0.14354509664972995</c:v>
                </c:pt>
                <c:pt idx="141">
                  <c:v>-0.14136159660714204</c:v>
                </c:pt>
                <c:pt idx="142">
                  <c:v>-0.13873632721535178</c:v>
                </c:pt>
                <c:pt idx="143">
                  <c:v>-0.1353812182028461</c:v>
                </c:pt>
                <c:pt idx="144">
                  <c:v>-0.13112412355407346</c:v>
                </c:pt>
                <c:pt idx="145">
                  <c:v>-0.12576385068035148</c:v>
                </c:pt>
                <c:pt idx="146">
                  <c:v>-0.11896294975404141</c:v>
                </c:pt>
                <c:pt idx="147">
                  <c:v>-0.11046649332339271</c:v>
                </c:pt>
                <c:pt idx="148">
                  <c:v>-9.9995430718956876E-2</c:v>
                </c:pt>
                <c:pt idx="149">
                  <c:v>-8.7573957333025254E-2</c:v>
                </c:pt>
                <c:pt idx="150">
                  <c:v>-7.5291365032833651E-2</c:v>
                </c:pt>
                <c:pt idx="151">
                  <c:v>-7.2744807764412445E-2</c:v>
                </c:pt>
                <c:pt idx="152">
                  <c:v>-8.6300340551696803E-2</c:v>
                </c:pt>
                <c:pt idx="153">
                  <c:v>-0.10567470779950924</c:v>
                </c:pt>
                <c:pt idx="154">
                  <c:v>-0.1251964888901779</c:v>
                </c:pt>
                <c:pt idx="155">
                  <c:v>-0.14375991803132093</c:v>
                </c:pt>
                <c:pt idx="156">
                  <c:v>-0.16121313053241765</c:v>
                </c:pt>
                <c:pt idx="157">
                  <c:v>-0.1775877384208312</c:v>
                </c:pt>
                <c:pt idx="158">
                  <c:v>-0.19272726131176385</c:v>
                </c:pt>
                <c:pt idx="159">
                  <c:v>-0.20690192132197333</c:v>
                </c:pt>
                <c:pt idx="160">
                  <c:v>-0.21972486145504064</c:v>
                </c:pt>
                <c:pt idx="161">
                  <c:v>-0.23136696285787645</c:v>
                </c:pt>
                <c:pt idx="162">
                  <c:v>-0.24170512198238558</c:v>
                </c:pt>
                <c:pt idx="163">
                  <c:v>-0.25051540778998943</c:v>
                </c:pt>
                <c:pt idx="164">
                  <c:v>-0.25790206056602538</c:v>
                </c:pt>
                <c:pt idx="165">
                  <c:v>-0.26372327002912505</c:v>
                </c:pt>
                <c:pt idx="166">
                  <c:v>-0.26786547537600308</c:v>
                </c:pt>
                <c:pt idx="167">
                  <c:v>-0.2700896275534827</c:v>
                </c:pt>
                <c:pt idx="168">
                  <c:v>-0.27066320321858123</c:v>
                </c:pt>
                <c:pt idx="169">
                  <c:v>-0.26910551627201962</c:v>
                </c:pt>
                <c:pt idx="170">
                  <c:v>-0.26560857001858912</c:v>
                </c:pt>
                <c:pt idx="171">
                  <c:v>-0.25979417137788413</c:v>
                </c:pt>
                <c:pt idx="172">
                  <c:v>-0.2518171784736733</c:v>
                </c:pt>
                <c:pt idx="173">
                  <c:v>-0.24132284711883842</c:v>
                </c:pt>
                <c:pt idx="174">
                  <c:v>-0.22811670136945378</c:v>
                </c:pt>
                <c:pt idx="175">
                  <c:v>-0.21195492594797644</c:v>
                </c:pt>
                <c:pt idx="176">
                  <c:v>-0.19223018493073554</c:v>
                </c:pt>
                <c:pt idx="177">
                  <c:v>-0.16829984183217916</c:v>
                </c:pt>
                <c:pt idx="178">
                  <c:v>-0.13848089815803286</c:v>
                </c:pt>
                <c:pt idx="179">
                  <c:v>-9.8125703226895553E-2</c:v>
                </c:pt>
                <c:pt idx="180">
                  <c:v>-1.4387847405851516E-3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5.9981141882712204E-3</c:v>
                </c:pt>
                <c:pt idx="2">
                  <c:v>1.6934959217769826E-2</c:v>
                </c:pt>
                <c:pt idx="3">
                  <c:v>3.0924026992406768E-2</c:v>
                </c:pt>
                <c:pt idx="4">
                  <c:v>4.7183265082780472E-2</c:v>
                </c:pt>
                <c:pt idx="5">
                  <c:v>6.5166451777388029E-2</c:v>
                </c:pt>
                <c:pt idx="6">
                  <c:v>8.4453621553937819E-2</c:v>
                </c:pt>
                <c:pt idx="7">
                  <c:v>0.10455440383322816</c:v>
                </c:pt>
                <c:pt idx="8">
                  <c:v>0.12524294177533851</c:v>
                </c:pt>
                <c:pt idx="9">
                  <c:v>0.1461253603797453</c:v>
                </c:pt>
                <c:pt idx="10">
                  <c:v>0.16680527568625653</c:v>
                </c:pt>
                <c:pt idx="11">
                  <c:v>0.18706612326844596</c:v>
                </c:pt>
                <c:pt idx="12">
                  <c:v>0.20646303666900659</c:v>
                </c:pt>
                <c:pt idx="13">
                  <c:v>0.224951054343865</c:v>
                </c:pt>
                <c:pt idx="14">
                  <c:v>0.24192189559966773</c:v>
                </c:pt>
                <c:pt idx="15">
                  <c:v>0.25746534492425038</c:v>
                </c:pt>
                <c:pt idx="16">
                  <c:v>0.27101892982697379</c:v>
                </c:pt>
                <c:pt idx="17">
                  <c:v>0.28232695359202931</c:v>
                </c:pt>
                <c:pt idx="18">
                  <c:v>0.29135623570382391</c:v>
                </c:pt>
                <c:pt idx="19">
                  <c:v>0.29762692870545376</c:v>
                </c:pt>
                <c:pt idx="20">
                  <c:v>0.30087125110774771</c:v>
                </c:pt>
                <c:pt idx="21">
                  <c:v>0.30106981919441517</c:v>
                </c:pt>
                <c:pt idx="22">
                  <c:v>0.29776505605357734</c:v>
                </c:pt>
                <c:pt idx="23">
                  <c:v>0.29062209460463678</c:v>
                </c:pt>
                <c:pt idx="24">
                  <c:v>0.2791534640302521</c:v>
                </c:pt>
                <c:pt idx="25">
                  <c:v>0.26300595773700614</c:v>
                </c:pt>
                <c:pt idx="26">
                  <c:v>0.24181205366643366</c:v>
                </c:pt>
                <c:pt idx="27">
                  <c:v>0.21534897420433408</c:v>
                </c:pt>
                <c:pt idx="28">
                  <c:v>0.1853508551011944</c:v>
                </c:pt>
                <c:pt idx="29">
                  <c:v>0.16449910550428384</c:v>
                </c:pt>
                <c:pt idx="30">
                  <c:v>0.17910015548404765</c:v>
                </c:pt>
                <c:pt idx="31">
                  <c:v>0.21883104529407316</c:v>
                </c:pt>
                <c:pt idx="32">
                  <c:v>0.26244085734222911</c:v>
                </c:pt>
                <c:pt idx="33">
                  <c:v>0.30377546748621098</c:v>
                </c:pt>
                <c:pt idx="34">
                  <c:v>0.3425678714815501</c:v>
                </c:pt>
                <c:pt idx="35">
                  <c:v>0.37836732541649348</c:v>
                </c:pt>
                <c:pt idx="36">
                  <c:v>0.41124350850981017</c:v>
                </c:pt>
                <c:pt idx="37">
                  <c:v>0.44192293625033385</c:v>
                </c:pt>
                <c:pt idx="38">
                  <c:v>0.46981490863133513</c:v>
                </c:pt>
                <c:pt idx="39">
                  <c:v>0.49558861108281693</c:v>
                </c:pt>
                <c:pt idx="40">
                  <c:v>0.51873447128902006</c:v>
                </c:pt>
                <c:pt idx="41">
                  <c:v>0.53940892503880211</c:v>
                </c:pt>
                <c:pt idx="42">
                  <c:v>0.55790378207813374</c:v>
                </c:pt>
                <c:pt idx="43">
                  <c:v>0.57395856378232879</c:v>
                </c:pt>
                <c:pt idx="44">
                  <c:v>0.58802932209891656</c:v>
                </c:pt>
                <c:pt idx="45">
                  <c:v>0.59961413422053012</c:v>
                </c:pt>
                <c:pt idx="46">
                  <c:v>0.60892218843114698</c:v>
                </c:pt>
                <c:pt idx="47">
                  <c:v>0.61621288278937114</c:v>
                </c:pt>
                <c:pt idx="48">
                  <c:v>0.62142270680604672</c:v>
                </c:pt>
                <c:pt idx="49">
                  <c:v>0.62450888814052552</c:v>
                </c:pt>
                <c:pt idx="50">
                  <c:v>0.62544997301119176</c:v>
                </c:pt>
                <c:pt idx="51">
                  <c:v>0.62460989060659622</c:v>
                </c:pt>
                <c:pt idx="52">
                  <c:v>0.62164265648819084</c:v>
                </c:pt>
                <c:pt idx="53">
                  <c:v>0.61730604690817859</c:v>
                </c:pt>
                <c:pt idx="54">
                  <c:v>0.61092452608033176</c:v>
                </c:pt>
                <c:pt idx="55">
                  <c:v>0.60327216423952035</c:v>
                </c:pt>
                <c:pt idx="56">
                  <c:v>0.59405907207785902</c:v>
                </c:pt>
                <c:pt idx="57">
                  <c:v>0.58336621385374776</c:v>
                </c:pt>
                <c:pt idx="58">
                  <c:v>0.57128471707878403</c:v>
                </c:pt>
                <c:pt idx="59">
                  <c:v>0.55823982972214148</c:v>
                </c:pt>
                <c:pt idx="60">
                  <c:v>0.54431438034347324</c:v>
                </c:pt>
                <c:pt idx="61">
                  <c:v>0.52928573266920698</c:v>
                </c:pt>
                <c:pt idx="62">
                  <c:v>0.51356859413588596</c:v>
                </c:pt>
                <c:pt idx="63">
                  <c:v>0.49696387151375859</c:v>
                </c:pt>
                <c:pt idx="64">
                  <c:v>0.480151646769924</c:v>
                </c:pt>
                <c:pt idx="65">
                  <c:v>0.46292336333271372</c:v>
                </c:pt>
                <c:pt idx="66">
                  <c:v>0.44562813602371815</c:v>
                </c:pt>
                <c:pt idx="67">
                  <c:v>0.42857272288116111</c:v>
                </c:pt>
                <c:pt idx="68">
                  <c:v>0.41178190341429366</c:v>
                </c:pt>
                <c:pt idx="69">
                  <c:v>0.39550874148448073</c:v>
                </c:pt>
                <c:pt idx="70">
                  <c:v>0.38018871177957592</c:v>
                </c:pt>
                <c:pt idx="71">
                  <c:v>0.36576203038952226</c:v>
                </c:pt>
                <c:pt idx="72">
                  <c:v>0.35299481971724572</c:v>
                </c:pt>
                <c:pt idx="73">
                  <c:v>0.34155215069247807</c:v>
                </c:pt>
                <c:pt idx="74">
                  <c:v>0.33210735793466012</c:v>
                </c:pt>
                <c:pt idx="75">
                  <c:v>0.32451459977317487</c:v>
                </c:pt>
                <c:pt idx="76">
                  <c:v>0.31865859136491631</c:v>
                </c:pt>
                <c:pt idx="77">
                  <c:v>0.3144517002483751</c:v>
                </c:pt>
                <c:pt idx="78">
                  <c:v>0.3116501277254396</c:v>
                </c:pt>
                <c:pt idx="79">
                  <c:v>0.30985655796760248</c:v>
                </c:pt>
                <c:pt idx="80">
                  <c:v>0.30869455926602463</c:v>
                </c:pt>
                <c:pt idx="81">
                  <c:v>0.30797821214530646</c:v>
                </c:pt>
                <c:pt idx="82">
                  <c:v>0.30752575408254912</c:v>
                </c:pt>
                <c:pt idx="83">
                  <c:v>0.30679976793739677</c:v>
                </c:pt>
                <c:pt idx="84">
                  <c:v>0.30580263004582248</c:v>
                </c:pt>
                <c:pt idx="85">
                  <c:v>0.30453737053900359</c:v>
                </c:pt>
                <c:pt idx="86">
                  <c:v>0.30283115839907393</c:v>
                </c:pt>
                <c:pt idx="87">
                  <c:v>0.30069172375521591</c:v>
                </c:pt>
                <c:pt idx="88">
                  <c:v>0.29778137296348828</c:v>
                </c:pt>
                <c:pt idx="89">
                  <c:v>0.29446590680222062</c:v>
                </c:pt>
                <c:pt idx="90">
                  <c:v>0.29042096925045807</c:v>
                </c:pt>
                <c:pt idx="91">
                  <c:v>0.28601085823335187</c:v>
                </c:pt>
                <c:pt idx="92">
                  <c:v>0.28109012021741003</c:v>
                </c:pt>
                <c:pt idx="93">
                  <c:v>0.2755268833808488</c:v>
                </c:pt>
                <c:pt idx="94">
                  <c:v>0.26967681754951045</c:v>
                </c:pt>
                <c:pt idx="95">
                  <c:v>0.2634093289033792</c:v>
                </c:pt>
                <c:pt idx="96">
                  <c:v>0.25690897485081704</c:v>
                </c:pt>
                <c:pt idx="97">
                  <c:v>0.25034596062362507</c:v>
                </c:pt>
                <c:pt idx="98">
                  <c:v>0.24359114980878713</c:v>
                </c:pt>
                <c:pt idx="99">
                  <c:v>0.2370830788046889</c:v>
                </c:pt>
                <c:pt idx="100">
                  <c:v>0.23067683908306588</c:v>
                </c:pt>
                <c:pt idx="101">
                  <c:v>0.224765763848634</c:v>
                </c:pt>
                <c:pt idx="102">
                  <c:v>0.21957570163955636</c:v>
                </c:pt>
                <c:pt idx="103">
                  <c:v>0.21506283624565817</c:v>
                </c:pt>
                <c:pt idx="104">
                  <c:v>0.21155899992009572</c:v>
                </c:pt>
                <c:pt idx="105">
                  <c:v>0.20901695443280291</c:v>
                </c:pt>
                <c:pt idx="106">
                  <c:v>0.20764440065399234</c:v>
                </c:pt>
                <c:pt idx="107">
                  <c:v>0.20717633826050263</c:v>
                </c:pt>
                <c:pt idx="108">
                  <c:v>0.20760595767943846</c:v>
                </c:pt>
                <c:pt idx="109">
                  <c:v>0.20869473923766746</c:v>
                </c:pt>
                <c:pt idx="110">
                  <c:v>0.21020711019671612</c:v>
                </c:pt>
                <c:pt idx="111">
                  <c:v>0.21215128770982333</c:v>
                </c:pt>
                <c:pt idx="112">
                  <c:v>0.21403862090695003</c:v>
                </c:pt>
                <c:pt idx="113">
                  <c:v>0.21586623425265758</c:v>
                </c:pt>
                <c:pt idx="114">
                  <c:v>0.21750442376009912</c:v>
                </c:pt>
                <c:pt idx="115">
                  <c:v>0.21881991375254486</c:v>
                </c:pt>
                <c:pt idx="116">
                  <c:v>0.21980543018460336</c:v>
                </c:pt>
                <c:pt idx="117">
                  <c:v>0.22019832637332801</c:v>
                </c:pt>
                <c:pt idx="118">
                  <c:v>0.22025047620326255</c:v>
                </c:pt>
                <c:pt idx="119">
                  <c:v>0.21957593338718207</c:v>
                </c:pt>
                <c:pt idx="120">
                  <c:v>0.21843413656519378</c:v>
                </c:pt>
                <c:pt idx="121">
                  <c:v>0.21683067588596322</c:v>
                </c:pt>
                <c:pt idx="122">
                  <c:v>0.2145238645043766</c:v>
                </c:pt>
                <c:pt idx="123">
                  <c:v>0.21178118828387182</c:v>
                </c:pt>
                <c:pt idx="124">
                  <c:v>0.20837508608985467</c:v>
                </c:pt>
                <c:pt idx="125">
                  <c:v>0.20457499466977619</c:v>
                </c:pt>
                <c:pt idx="126">
                  <c:v>0.20040242577773715</c:v>
                </c:pt>
                <c:pt idx="127">
                  <c:v>0.19565276810480228</c:v>
                </c:pt>
                <c:pt idx="128">
                  <c:v>0.19059101594837488</c:v>
                </c:pt>
                <c:pt idx="129">
                  <c:v>0.18524505613302489</c:v>
                </c:pt>
                <c:pt idx="130">
                  <c:v>0.179643951453442</c:v>
                </c:pt>
                <c:pt idx="131">
                  <c:v>0.17381767907642573</c:v>
                </c:pt>
                <c:pt idx="132">
                  <c:v>0.16789466372270348</c:v>
                </c:pt>
                <c:pt idx="133">
                  <c:v>0.16189526605425497</c:v>
                </c:pt>
                <c:pt idx="134">
                  <c:v>0.15583963675797441</c:v>
                </c:pt>
                <c:pt idx="135">
                  <c:v>0.14983488561629643</c:v>
                </c:pt>
                <c:pt idx="136">
                  <c:v>0.14388988417193882</c:v>
                </c:pt>
                <c:pt idx="137">
                  <c:v>0.13793271079283456</c:v>
                </c:pt>
                <c:pt idx="138">
                  <c:v>0.13205861485500769</c:v>
                </c:pt>
                <c:pt idx="139">
                  <c:v>0.12627506792331655</c:v>
                </c:pt>
                <c:pt idx="140">
                  <c:v>0.12044863765609547</c:v>
                </c:pt>
                <c:pt idx="141">
                  <c:v>0.1144723638394171</c:v>
                </c:pt>
                <c:pt idx="142">
                  <c:v>0.1083926983276871</c:v>
                </c:pt>
                <c:pt idx="143">
                  <c:v>0.10201706528460477</c:v>
                </c:pt>
                <c:pt idx="144">
                  <c:v>9.526725220946386E-2</c:v>
                </c:pt>
                <c:pt idx="145">
                  <c:v>8.8060796280662407E-2</c:v>
                </c:pt>
                <c:pt idx="146">
                  <c:v>8.0241522797798615E-2</c:v>
                </c:pt>
                <c:pt idx="147">
                  <c:v>7.1737779558113376E-2</c:v>
                </c:pt>
                <c:pt idx="148">
                  <c:v>6.2484079987248642E-2</c:v>
                </c:pt>
                <c:pt idx="149">
                  <c:v>5.2619742213814734E-2</c:v>
                </c:pt>
                <c:pt idx="150">
                  <c:v>4.3469489869360875E-2</c:v>
                </c:pt>
                <c:pt idx="151">
                  <c:v>4.0323105390005498E-2</c:v>
                </c:pt>
                <c:pt idx="152">
                  <c:v>4.588670502693476E-2</c:v>
                </c:pt>
                <c:pt idx="153">
                  <c:v>5.384395299173738E-2</c:v>
                </c:pt>
                <c:pt idx="154">
                  <c:v>6.106240760576355E-2</c:v>
                </c:pt>
                <c:pt idx="155">
                  <c:v>6.703635071373984E-2</c:v>
                </c:pt>
                <c:pt idx="156">
                  <c:v>7.1776710161421786E-2</c:v>
                </c:pt>
                <c:pt idx="157">
                  <c:v>7.5381522627261693E-2</c:v>
                </c:pt>
                <c:pt idx="158">
                  <c:v>7.786686800333803E-2</c:v>
                </c:pt>
                <c:pt idx="159">
                  <c:v>7.9422206375232798E-2</c:v>
                </c:pt>
                <c:pt idx="160">
                  <c:v>7.9973309297900044E-2</c:v>
                </c:pt>
                <c:pt idx="161">
                  <c:v>7.96660341149312E-2</c:v>
                </c:pt>
                <c:pt idx="162">
                  <c:v>7.853475481245431E-2</c:v>
                </c:pt>
                <c:pt idx="163">
                  <c:v>7.6590246339527615E-2</c:v>
                </c:pt>
                <c:pt idx="164">
                  <c:v>7.3952225844996403E-2</c:v>
                </c:pt>
                <c:pt idx="165">
                  <c:v>7.0664437229599045E-2</c:v>
                </c:pt>
                <c:pt idx="166">
                  <c:v>6.6786364006138035E-2</c:v>
                </c:pt>
                <c:pt idx="167">
                  <c:v>6.2355103755049664E-2</c:v>
                </c:pt>
                <c:pt idx="168">
                  <c:v>5.7531239846736082E-2</c:v>
                </c:pt>
                <c:pt idx="169">
                  <c:v>5.2308813443620553E-2</c:v>
                </c:pt>
                <c:pt idx="170">
                  <c:v>4.6833957201670717E-2</c:v>
                </c:pt>
                <c:pt idx="171">
                  <c:v>4.1147354433262881E-2</c:v>
                </c:pt>
                <c:pt idx="172">
                  <c:v>3.5390596455091093E-2</c:v>
                </c:pt>
                <c:pt idx="173">
                  <c:v>2.9630719819325364E-2</c:v>
                </c:pt>
                <c:pt idx="174">
                  <c:v>2.3976031448765193E-2</c:v>
                </c:pt>
                <c:pt idx="175">
                  <c:v>1.8543653198924655E-2</c:v>
                </c:pt>
                <c:pt idx="176">
                  <c:v>1.3442043991517818E-2</c:v>
                </c:pt>
                <c:pt idx="177">
                  <c:v>8.8202209641115858E-3</c:v>
                </c:pt>
                <c:pt idx="178">
                  <c:v>4.8358595235868818E-3</c:v>
                </c:pt>
                <c:pt idx="179">
                  <c:v>1.7127905209524646E-3</c:v>
                </c:pt>
                <c:pt idx="180">
                  <c:v>1.7627249018739981E-19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4B7E-434C-B5A5-412A5F22CB95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4B7E-434C-B5A5-412A5F22CB95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4B7E-434C-B5A5-412A5F22CB95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4B7E-434C-B5A5-412A5F22CB95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4B7E-434C-B5A5-412A5F22CB95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0.97133221880736265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0.20646303666900659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4B7E-434C-B5A5-412A5F22C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{909D0629-40E9-49B5-B2D8-ADB73174E9B4}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CA-4848-97A7-A77AD7E94DFB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{36570854-8489-426C-B9A1-870F564199AB}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CA-4848-97A7-A77AD7E94DFB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{E2AD7954-36F9-4030-8374-5E67FD066838}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3CA-4848-97A7-A77AD7E94DFB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{38FF7ED8-735E-4C0B-8E31-556F03F5E09A}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3CA-4848-97A7-A77AD7E94DFB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{3C48DFAD-D0E0-4184-9885-9387558BC6E7}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3CA-4848-97A7-A77AD7E94DFB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{2C99898A-F3C9-4D6C-873E-A0173DA616D1}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23CA-4848-97A7-A77AD7E94DFB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{F6F179DB-F640-4ED0-B479-1863BCBFF506}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23CA-4848-97A7-A77AD7E94DFB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{A63F26DD-9C32-44E7-927D-0FB53F90B399}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23CA-4848-97A7-A77AD7E94DFB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23CA-4848-97A7-A77AD7E94DFB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3CA-4848-97A7-A77AD7E94DFB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3CA-4848-97A7-A77AD7E94DFB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3CA-4848-97A7-A77AD7E94DFB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3CA-4848-97A7-A77AD7E94DFB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3CA-4848-97A7-A77AD7E94DFB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3CA-4848-97A7-A77AD7E94DFB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3CA-4848-97A7-A77AD7E94DFB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3CA-4848-97A7-A77AD7E94DFB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3CA-4848-97A7-A77AD7E94DFB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3CA-4848-97A7-A77AD7E94DFB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3CA-4848-97A7-A77AD7E94DFB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3CA-4848-97A7-A77AD7E94D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23CA-4848-97A7-A77AD7E94DFB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23CA-4848-97A7-A77AD7E94DFB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23CA-4848-97A7-A77AD7E94DFB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23CA-4848-97A7-A77AD7E94DFB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23CA-4848-97A7-A77AD7E94DFB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23CA-4848-97A7-A77AD7E94DFB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23CA-4848-97A7-A77AD7E94DFB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23CA-4848-97A7-A77AD7E94DFB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23CA-4848-97A7-A77AD7E94DFB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23CA-4848-97A7-A77AD7E94DFB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23CA-4848-97A7-A77AD7E94DFB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23CA-4848-97A7-A77AD7E94DFB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23CA-4848-97A7-A77AD7E94DFB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23CA-4848-97A7-A77AD7E94DFB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23CA-4848-97A7-A77AD7E94DFB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23CA-4848-97A7-A77AD7E94DFB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23CA-4848-97A7-A77AD7E94DFB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23CA-4848-97A7-A77AD7E94DFB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23CA-4848-97A7-A77AD7E94DFB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23CA-4848-97A7-A77AD7E94DFB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23CA-4848-97A7-A77AD7E94DFB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23CA-4848-97A7-A77AD7E94DFB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23CA-4848-97A7-A77AD7E94DFB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23CA-4848-97A7-A77AD7E94DFB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23CA-4848-97A7-A77AD7E94DFB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23CA-4848-97A7-A77AD7E94DFB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23CA-4848-97A7-A77AD7E94DFB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23CA-4848-97A7-A77AD7E94DFB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23CA-4848-97A7-A77AD7E94DFB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23CA-4848-97A7-A77AD7E94DFB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23CA-4848-97A7-A77AD7E94DFB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23CA-4848-97A7-A77AD7E94DFB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23CA-4848-97A7-A77AD7E94DFB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361"/>
                <c:pt idx="0">
                  <c:v>1</c:v>
                </c:pt>
                <c:pt idx="1">
                  <c:v>0.99984769515639127</c:v>
                </c:pt>
                <c:pt idx="2">
                  <c:v>0.9988086824993534</c:v>
                </c:pt>
                <c:pt idx="3">
                  <c:v>0.99746647146010781</c:v>
                </c:pt>
                <c:pt idx="4">
                  <c:v>0.99524175865136377</c:v>
                </c:pt>
                <c:pt idx="5">
                  <c:v>0.99271806771073978</c:v>
                </c:pt>
                <c:pt idx="6">
                  <c:v>0.98932025162323689</c:v>
                </c:pt>
                <c:pt idx="7">
                  <c:v>0.98505631666597337</c:v>
                </c:pt>
                <c:pt idx="8">
                  <c:v>0.98050751356476806</c:v>
                </c:pt>
                <c:pt idx="9">
                  <c:v>0.97510824315357925</c:v>
                </c:pt>
                <c:pt idx="10">
                  <c:v>0.96943592557334346</c:v>
                </c:pt>
                <c:pt idx="11">
                  <c:v>0.96349391798010264</c:v>
                </c:pt>
                <c:pt idx="12">
                  <c:v>0.95617073047865431</c:v>
                </c:pt>
                <c:pt idx="13">
                  <c:v>0.94915400437694775</c:v>
                </c:pt>
                <c:pt idx="14">
                  <c:v>0.94078951863433546</c:v>
                </c:pt>
                <c:pt idx="15">
                  <c:v>0.93219706263114299</c:v>
                </c:pt>
                <c:pt idx="16">
                  <c:v>0.9233815427949964</c:v>
                </c:pt>
                <c:pt idx="17">
                  <c:v>0.91381528541598012</c:v>
                </c:pt>
                <c:pt idx="18">
                  <c:v>0.90352032886631739</c:v>
                </c:pt>
                <c:pt idx="19">
                  <c:v>0.89304052828476077</c:v>
                </c:pt>
                <c:pt idx="20">
                  <c:v>0.8818675659641253</c:v>
                </c:pt>
                <c:pt idx="21">
                  <c:v>0.87053400776594159</c:v>
                </c:pt>
                <c:pt idx="22">
                  <c:v>0.85854539842280131</c:v>
                </c:pt>
                <c:pt idx="23">
                  <c:v>0.84642189197656037</c:v>
                </c:pt>
                <c:pt idx="24">
                  <c:v>0.83368371421586074</c:v>
                </c:pt>
                <c:pt idx="25">
                  <c:v>0.8203594158526738</c:v>
                </c:pt>
                <c:pt idx="26">
                  <c:v>0.80694873124596134</c:v>
                </c:pt>
                <c:pt idx="27">
                  <c:v>0.79299580652764745</c:v>
                </c:pt>
                <c:pt idx="28">
                  <c:v>0.77898515961573123</c:v>
                </c:pt>
                <c:pt idx="29">
                  <c:v>0.76447751510583295</c:v>
                </c:pt>
                <c:pt idx="30">
                  <c:v>0.74950449180909251</c:v>
                </c:pt>
                <c:pt idx="31">
                  <c:v>0.73452630591354762</c:v>
                </c:pt>
                <c:pt idx="32">
                  <c:v>0.71912989449899278</c:v>
                </c:pt>
                <c:pt idx="33">
                  <c:v>0.70375802841560298</c:v>
                </c:pt>
                <c:pt idx="34">
                  <c:v>0.68801550281653812</c:v>
                </c:pt>
                <c:pt idx="35">
                  <c:v>0.67193541364057741</c:v>
                </c:pt>
                <c:pt idx="36">
                  <c:v>0.65593326541637753</c:v>
                </c:pt>
                <c:pt idx="37">
                  <c:v>0.63964142061339768</c:v>
                </c:pt>
                <c:pt idx="38">
                  <c:v>0.62309319402047825</c:v>
                </c:pt>
                <c:pt idx="39">
                  <c:v>0.6066753629085504</c:v>
                </c:pt>
                <c:pt idx="40">
                  <c:v>0.59004832444328958</c:v>
                </c:pt>
                <c:pt idx="41">
                  <c:v>0.57324500425635361</c:v>
                </c:pt>
                <c:pt idx="42">
                  <c:v>0.55629816150657185</c:v>
                </c:pt>
                <c:pt idx="43">
                  <c:v>0.53955457725605316</c:v>
                </c:pt>
                <c:pt idx="44">
                  <c:v>0.52271228627351174</c:v>
                </c:pt>
                <c:pt idx="45">
                  <c:v>0.50609765060197698</c:v>
                </c:pt>
                <c:pt idx="46">
                  <c:v>0.48914226835203711</c:v>
                </c:pt>
                <c:pt idx="47">
                  <c:v>0.47245652495999618</c:v>
                </c:pt>
                <c:pt idx="48">
                  <c:v>0.45577549044497462</c:v>
                </c:pt>
                <c:pt idx="49">
                  <c:v>0.43938430501868908</c:v>
                </c:pt>
                <c:pt idx="50">
                  <c:v>0.42278986759554754</c:v>
                </c:pt>
                <c:pt idx="51">
                  <c:v>0.40628545867026089</c:v>
                </c:pt>
                <c:pt idx="52">
                  <c:v>0.39012506561830651</c:v>
                </c:pt>
                <c:pt idx="53">
                  <c:v>0.37408840902837037</c:v>
                </c:pt>
                <c:pt idx="54">
                  <c:v>0.35820052128400709</c:v>
                </c:pt>
                <c:pt idx="55">
                  <c:v>0.34248541444327352</c:v>
                </c:pt>
                <c:pt idx="56">
                  <c:v>0.32696602828949445</c:v>
                </c:pt>
                <c:pt idx="57">
                  <c:v>0.31148263964917045</c:v>
                </c:pt>
                <c:pt idx="58">
                  <c:v>0.29642777275078214</c:v>
                </c:pt>
                <c:pt idx="59">
                  <c:v>0.2816304249486794</c:v>
                </c:pt>
                <c:pt idx="60">
                  <c:v>0.2671088269592875</c:v>
                </c:pt>
                <c:pt idx="61">
                  <c:v>0.2527326587929527</c:v>
                </c:pt>
                <c:pt idx="62">
                  <c:v>0.23868123675897771</c:v>
                </c:pt>
                <c:pt idx="63">
                  <c:v>0.22496841828987457</c:v>
                </c:pt>
                <c:pt idx="64">
                  <c:v>0.21148348238814815</c:v>
                </c:pt>
                <c:pt idx="65">
                  <c:v>0.19837612493378365</c:v>
                </c:pt>
                <c:pt idx="66">
                  <c:v>0.18565559620059052</c:v>
                </c:pt>
                <c:pt idx="67">
                  <c:v>0.17322886426714462</c:v>
                </c:pt>
                <c:pt idx="68">
                  <c:v>0.16112356601316971</c:v>
                </c:pt>
                <c:pt idx="69">
                  <c:v>0.14945180400378705</c:v>
                </c:pt>
                <c:pt idx="70">
                  <c:v>0.13813570112371856</c:v>
                </c:pt>
                <c:pt idx="71">
                  <c:v>0.12712157683293474</c:v>
                </c:pt>
                <c:pt idx="72">
                  <c:v>0.11658153510805158</c:v>
                </c:pt>
                <c:pt idx="73">
                  <c:v>0.10645025290852367</c:v>
                </c:pt>
                <c:pt idx="74">
                  <c:v>9.6683916545624957E-2</c:v>
                </c:pt>
                <c:pt idx="75">
                  <c:v>8.7359691659730579E-2</c:v>
                </c:pt>
                <c:pt idx="76">
                  <c:v>7.8438556181176386E-2</c:v>
                </c:pt>
                <c:pt idx="77">
                  <c:v>6.993955257352398E-2</c:v>
                </c:pt>
                <c:pt idx="78">
                  <c:v>6.187781638032281E-2</c:v>
                </c:pt>
                <c:pt idx="79">
                  <c:v>5.429627885196002E-2</c:v>
                </c:pt>
                <c:pt idx="80">
                  <c:v>4.7135096914139633E-2</c:v>
                </c:pt>
                <c:pt idx="81">
                  <c:v>4.0457912283550994E-2</c:v>
                </c:pt>
                <c:pt idx="82">
                  <c:v>3.4214561943762233E-2</c:v>
                </c:pt>
                <c:pt idx="83">
                  <c:v>2.8463070874979037E-2</c:v>
                </c:pt>
                <c:pt idx="84">
                  <c:v>2.3165802612267642E-2</c:v>
                </c:pt>
                <c:pt idx="85">
                  <c:v>1.8339493924313086E-2</c:v>
                </c:pt>
                <c:pt idx="86">
                  <c:v>1.3960904625900716E-2</c:v>
                </c:pt>
                <c:pt idx="87">
                  <c:v>9.9973571673533084E-3</c:v>
                </c:pt>
                <c:pt idx="88">
                  <c:v>6.400158222766161E-3</c:v>
                </c:pt>
                <c:pt idx="89">
                  <c:v>3.1032389447807106E-3</c:v>
                </c:pt>
                <c:pt idx="90">
                  <c:v>1.0672394506644801E-17</c:v>
                </c:pt>
                <c:pt idx="91">
                  <c:v>-3.0158918838095882E-3</c:v>
                </c:pt>
                <c:pt idx="92">
                  <c:v>-6.0484607094668345E-3</c:v>
                </c:pt>
                <c:pt idx="93">
                  <c:v>-9.1767069465025115E-3</c:v>
                </c:pt>
                <c:pt idx="94">
                  <c:v>-1.2454198021866893E-2</c:v>
                </c:pt>
                <c:pt idx="95">
                  <c:v>-1.5899743029674521E-2</c:v>
                </c:pt>
                <c:pt idx="96">
                  <c:v>-1.9518689764242543E-2</c:v>
                </c:pt>
                <c:pt idx="97">
                  <c:v>-2.3306959184008474E-2</c:v>
                </c:pt>
                <c:pt idx="98">
                  <c:v>-2.7227978376309133E-2</c:v>
                </c:pt>
                <c:pt idx="99">
                  <c:v>-3.1253764342399078E-2</c:v>
                </c:pt>
                <c:pt idx="100">
                  <c:v>-3.5387006082964211E-2</c:v>
                </c:pt>
                <c:pt idx="101">
                  <c:v>-3.9592870061916578E-2</c:v>
                </c:pt>
                <c:pt idx="102">
                  <c:v>-4.3851297595782511E-2</c:v>
                </c:pt>
                <c:pt idx="103">
                  <c:v>-4.8113258525190869E-2</c:v>
                </c:pt>
                <c:pt idx="104">
                  <c:v>-5.2380056679749584E-2</c:v>
                </c:pt>
                <c:pt idx="105">
                  <c:v>-5.6662400205893887E-2</c:v>
                </c:pt>
                <c:pt idx="106">
                  <c:v>-6.0874101094577138E-2</c:v>
                </c:pt>
                <c:pt idx="107">
                  <c:v>-6.5060811462879078E-2</c:v>
                </c:pt>
                <c:pt idx="108">
                  <c:v>-6.9166691051534765E-2</c:v>
                </c:pt>
                <c:pt idx="109">
                  <c:v>-7.3211777765944994E-2</c:v>
                </c:pt>
                <c:pt idx="110">
                  <c:v>-7.713579671041404E-2</c:v>
                </c:pt>
                <c:pt idx="111">
                  <c:v>-8.0964119395235179E-2</c:v>
                </c:pt>
                <c:pt idx="112">
                  <c:v>-8.4632827779523107E-2</c:v>
                </c:pt>
                <c:pt idx="113">
                  <c:v>-8.8224335612900828E-2</c:v>
                </c:pt>
                <c:pt idx="114">
                  <c:v>-9.1624471991667969E-2</c:v>
                </c:pt>
                <c:pt idx="115">
                  <c:v>-9.4869834857017193E-2</c:v>
                </c:pt>
                <c:pt idx="116">
                  <c:v>-9.8005510893015721E-2</c:v>
                </c:pt>
                <c:pt idx="117">
                  <c:v>-0.10090781460359409</c:v>
                </c:pt>
                <c:pt idx="118">
                  <c:v>-0.10368209812980271</c:v>
                </c:pt>
                <c:pt idx="119">
                  <c:v>-0.1062615302128339</c:v>
                </c:pt>
                <c:pt idx="120">
                  <c:v>-0.10863733201457723</c:v>
                </c:pt>
                <c:pt idx="121">
                  <c:v>-0.11086631781980918</c:v>
                </c:pt>
                <c:pt idx="122">
                  <c:v>-0.11287950491460133</c:v>
                </c:pt>
                <c:pt idx="123">
                  <c:v>-0.11473771677977591</c:v>
                </c:pt>
                <c:pt idx="124">
                  <c:v>-0.11637107354711591</c:v>
                </c:pt>
                <c:pt idx="125">
                  <c:v>-0.11784403152275483</c:v>
                </c:pt>
                <c:pt idx="126">
                  <c:v>-0.11908629296635628</c:v>
                </c:pt>
                <c:pt idx="127">
                  <c:v>-0.12023555618943939</c:v>
                </c:pt>
                <c:pt idx="128">
                  <c:v>-0.12122316572815414</c:v>
                </c:pt>
                <c:pt idx="129">
                  <c:v>-0.12204954013053523</c:v>
                </c:pt>
                <c:pt idx="130">
                  <c:v>-0.12285860819733854</c:v>
                </c:pt>
                <c:pt idx="131">
                  <c:v>-0.12358186985539198</c:v>
                </c:pt>
                <c:pt idx="132">
                  <c:v>-0.12422142049994922</c:v>
                </c:pt>
                <c:pt idx="133">
                  <c:v>-0.12492483288068444</c:v>
                </c:pt>
                <c:pt idx="134">
                  <c:v>-0.12569635115108371</c:v>
                </c:pt>
                <c:pt idx="135">
                  <c:v>-0.12661393323013662</c:v>
                </c:pt>
                <c:pt idx="136">
                  <c:v>-0.12768351757208371</c:v>
                </c:pt>
                <c:pt idx="137">
                  <c:v>-0.12898662007330031</c:v>
                </c:pt>
                <c:pt idx="138">
                  <c:v>-0.13053269581059207</c:v>
                </c:pt>
                <c:pt idx="139">
                  <c:v>-0.13248681573513818</c:v>
                </c:pt>
                <c:pt idx="140">
                  <c:v>-0.13479040109097615</c:v>
                </c:pt>
                <c:pt idx="141">
                  <c:v>-0.13746275485939008</c:v>
                </c:pt>
                <c:pt idx="142">
                  <c:v>-0.14052619672707756</c:v>
                </c:pt>
                <c:pt idx="143">
                  <c:v>-0.14400637364953539</c:v>
                </c:pt>
                <c:pt idx="144">
                  <c:v>-0.14784644677699169</c:v>
                </c:pt>
                <c:pt idx="145">
                  <c:v>-0.15198371833710367</c:v>
                </c:pt>
                <c:pt idx="146">
                  <c:v>-0.1564390639194356</c:v>
                </c:pt>
                <c:pt idx="147">
                  <c:v>-0.16104746621112567</c:v>
                </c:pt>
                <c:pt idx="148">
                  <c:v>-0.1659130612519942</c:v>
                </c:pt>
                <c:pt idx="149">
                  <c:v>-0.17095284672543978</c:v>
                </c:pt>
                <c:pt idx="150">
                  <c:v>-0.17617532141494682</c:v>
                </c:pt>
                <c:pt idx="151">
                  <c:v>-0.18137789128763471</c:v>
                </c:pt>
                <c:pt idx="152">
                  <c:v>-0.18665974384595746</c:v>
                </c:pt>
                <c:pt idx="153">
                  <c:v>-0.19190850473197579</c:v>
                </c:pt>
                <c:pt idx="154">
                  <c:v>-0.19722915925909518</c:v>
                </c:pt>
                <c:pt idx="155">
                  <c:v>-0.20250287664305391</c:v>
                </c:pt>
                <c:pt idx="156">
                  <c:v>-0.20771944186782296</c:v>
                </c:pt>
                <c:pt idx="157">
                  <c:v>-0.21274456122100982</c:v>
                </c:pt>
                <c:pt idx="158">
                  <c:v>-0.21781292293787125</c:v>
                </c:pt>
                <c:pt idx="159">
                  <c:v>-0.22266339133442131</c:v>
                </c:pt>
                <c:pt idx="160">
                  <c:v>-0.22740978486676011</c:v>
                </c:pt>
                <c:pt idx="161">
                  <c:v>-0.23190683324780859</c:v>
                </c:pt>
                <c:pt idx="162">
                  <c:v>-0.23641223835500885</c:v>
                </c:pt>
                <c:pt idx="163">
                  <c:v>-0.24064342178249165</c:v>
                </c:pt>
                <c:pt idx="164">
                  <c:v>-0.24472611452412724</c:v>
                </c:pt>
                <c:pt idx="165">
                  <c:v>-0.24850627270773873</c:v>
                </c:pt>
                <c:pt idx="166">
                  <c:v>-0.25226244186462893</c:v>
                </c:pt>
                <c:pt idx="167">
                  <c:v>-0.25569439559767954</c:v>
                </c:pt>
                <c:pt idx="168">
                  <c:v>-0.25893897216909256</c:v>
                </c:pt>
                <c:pt idx="169">
                  <c:v>-0.261835936137712</c:v>
                </c:pt>
                <c:pt idx="170">
                  <c:v>-0.26468161986943567</c:v>
                </c:pt>
                <c:pt idx="171">
                  <c:v>-0.26716268630563172</c:v>
                </c:pt>
                <c:pt idx="172">
                  <c:v>-0.26942578050381683</c:v>
                </c:pt>
                <c:pt idx="173">
                  <c:v>-0.27146543119723432</c:v>
                </c:pt>
                <c:pt idx="174">
                  <c:v>-0.27311749637118971</c:v>
                </c:pt>
                <c:pt idx="175">
                  <c:v>-0.27453498718650049</c:v>
                </c:pt>
                <c:pt idx="176">
                  <c:v>-0.27587513782976109</c:v>
                </c:pt>
                <c:pt idx="177">
                  <c:v>-0.27681420935814621</c:v>
                </c:pt>
                <c:pt idx="178">
                  <c:v>-0.27750990067157255</c:v>
                </c:pt>
                <c:pt idx="179">
                  <c:v>-0.27779858088060877</c:v>
                </c:pt>
                <c:pt idx="180">
                  <c:v>-0.27800283386856844</c:v>
                </c:pt>
                <c:pt idx="181">
                  <c:v>-0.27779858088060877</c:v>
                </c:pt>
                <c:pt idx="182">
                  <c:v>-0.27750990067157255</c:v>
                </c:pt>
                <c:pt idx="183">
                  <c:v>-0.27681420935814621</c:v>
                </c:pt>
                <c:pt idx="184">
                  <c:v>-0.27587513782976109</c:v>
                </c:pt>
                <c:pt idx="185">
                  <c:v>-0.27453498718650049</c:v>
                </c:pt>
                <c:pt idx="186">
                  <c:v>-0.27311749637118971</c:v>
                </c:pt>
                <c:pt idx="187">
                  <c:v>-0.27146543119723432</c:v>
                </c:pt>
                <c:pt idx="188">
                  <c:v>-0.26942578050381677</c:v>
                </c:pt>
                <c:pt idx="189">
                  <c:v>-0.26716268630563178</c:v>
                </c:pt>
                <c:pt idx="190">
                  <c:v>-0.26468161986943567</c:v>
                </c:pt>
                <c:pt idx="191">
                  <c:v>-0.261835936137712</c:v>
                </c:pt>
                <c:pt idx="192">
                  <c:v>-0.25893897216909256</c:v>
                </c:pt>
                <c:pt idx="193">
                  <c:v>-0.25569439559767959</c:v>
                </c:pt>
                <c:pt idx="194">
                  <c:v>-0.25226244186462893</c:v>
                </c:pt>
                <c:pt idx="195">
                  <c:v>-0.24850627270773876</c:v>
                </c:pt>
                <c:pt idx="196">
                  <c:v>-0.24472611452412724</c:v>
                </c:pt>
                <c:pt idx="197">
                  <c:v>-0.24064342178249162</c:v>
                </c:pt>
                <c:pt idx="198">
                  <c:v>-0.23641223835500888</c:v>
                </c:pt>
                <c:pt idx="199">
                  <c:v>-0.23190683324780856</c:v>
                </c:pt>
                <c:pt idx="200">
                  <c:v>-0.22740978486676014</c:v>
                </c:pt>
                <c:pt idx="201">
                  <c:v>-0.22266339133442131</c:v>
                </c:pt>
                <c:pt idx="202">
                  <c:v>-0.21781292293787127</c:v>
                </c:pt>
                <c:pt idx="203">
                  <c:v>-0.21274456122100982</c:v>
                </c:pt>
                <c:pt idx="204">
                  <c:v>-0.20771944186782298</c:v>
                </c:pt>
                <c:pt idx="205">
                  <c:v>-0.20250287664305394</c:v>
                </c:pt>
                <c:pt idx="206">
                  <c:v>-0.19722915925909515</c:v>
                </c:pt>
                <c:pt idx="207">
                  <c:v>-0.19190850473197579</c:v>
                </c:pt>
                <c:pt idx="208">
                  <c:v>-0.18665974384595743</c:v>
                </c:pt>
                <c:pt idx="209">
                  <c:v>-0.18137789128763473</c:v>
                </c:pt>
                <c:pt idx="210">
                  <c:v>-0.17617532141494679</c:v>
                </c:pt>
                <c:pt idx="211">
                  <c:v>-0.17095284672543981</c:v>
                </c:pt>
                <c:pt idx="212">
                  <c:v>-0.1659130612519942</c:v>
                </c:pt>
                <c:pt idx="213">
                  <c:v>-0.1610474662111257</c:v>
                </c:pt>
                <c:pt idx="214">
                  <c:v>-0.15643906391943563</c:v>
                </c:pt>
                <c:pt idx="215">
                  <c:v>-0.15198371833710364</c:v>
                </c:pt>
                <c:pt idx="216">
                  <c:v>-0.14784644677699174</c:v>
                </c:pt>
                <c:pt idx="217">
                  <c:v>-0.14400637364953539</c:v>
                </c:pt>
                <c:pt idx="218">
                  <c:v>-0.14052619672707758</c:v>
                </c:pt>
                <c:pt idx="219">
                  <c:v>-0.13746275485939005</c:v>
                </c:pt>
                <c:pt idx="220">
                  <c:v>-0.13479040109097618</c:v>
                </c:pt>
                <c:pt idx="221">
                  <c:v>-0.13248681573513821</c:v>
                </c:pt>
                <c:pt idx="222">
                  <c:v>-0.13053269581059213</c:v>
                </c:pt>
                <c:pt idx="223">
                  <c:v>-0.12898662007330031</c:v>
                </c:pt>
                <c:pt idx="224">
                  <c:v>-0.12768351757208371</c:v>
                </c:pt>
                <c:pt idx="225">
                  <c:v>-0.12661393323013664</c:v>
                </c:pt>
                <c:pt idx="226">
                  <c:v>-0.12569635115108371</c:v>
                </c:pt>
                <c:pt idx="227">
                  <c:v>-0.12492483288068448</c:v>
                </c:pt>
                <c:pt idx="228">
                  <c:v>-0.12422142049994919</c:v>
                </c:pt>
                <c:pt idx="229">
                  <c:v>-0.123581869855392</c:v>
                </c:pt>
                <c:pt idx="230">
                  <c:v>-0.12285860819733856</c:v>
                </c:pt>
                <c:pt idx="231">
                  <c:v>-0.12204954013053534</c:v>
                </c:pt>
                <c:pt idx="232">
                  <c:v>-0.1212231657281541</c:v>
                </c:pt>
                <c:pt idx="233">
                  <c:v>-0.12023555618943937</c:v>
                </c:pt>
                <c:pt idx="234">
                  <c:v>-0.11908629296635632</c:v>
                </c:pt>
                <c:pt idx="235">
                  <c:v>-0.11784403152275487</c:v>
                </c:pt>
                <c:pt idx="236">
                  <c:v>-0.11637107354711589</c:v>
                </c:pt>
                <c:pt idx="237">
                  <c:v>-0.1147377167797759</c:v>
                </c:pt>
                <c:pt idx="238">
                  <c:v>-0.11287950491460139</c:v>
                </c:pt>
                <c:pt idx="239">
                  <c:v>-0.11086631781980924</c:v>
                </c:pt>
                <c:pt idx="240">
                  <c:v>-0.10863733201457737</c:v>
                </c:pt>
                <c:pt idx="241">
                  <c:v>-0.10626153021283387</c:v>
                </c:pt>
                <c:pt idx="242">
                  <c:v>-0.10368209812980267</c:v>
                </c:pt>
                <c:pt idx="243">
                  <c:v>-0.10090781460359415</c:v>
                </c:pt>
                <c:pt idx="244">
                  <c:v>-9.8005510893015776E-2</c:v>
                </c:pt>
                <c:pt idx="245">
                  <c:v>-9.4869834857017152E-2</c:v>
                </c:pt>
                <c:pt idx="246">
                  <c:v>-9.1624471991667927E-2</c:v>
                </c:pt>
                <c:pt idx="247">
                  <c:v>-8.8224335612900842E-2</c:v>
                </c:pt>
                <c:pt idx="248">
                  <c:v>-8.4632827779523148E-2</c:v>
                </c:pt>
                <c:pt idx="249">
                  <c:v>-8.0964119395235276E-2</c:v>
                </c:pt>
                <c:pt idx="250">
                  <c:v>-7.7135796710414012E-2</c:v>
                </c:pt>
                <c:pt idx="251">
                  <c:v>-7.3211777765944994E-2</c:v>
                </c:pt>
                <c:pt idx="252">
                  <c:v>-6.916669105153482E-2</c:v>
                </c:pt>
                <c:pt idx="253">
                  <c:v>-6.5060811462879176E-2</c:v>
                </c:pt>
                <c:pt idx="254">
                  <c:v>-6.0874101094577103E-2</c:v>
                </c:pt>
                <c:pt idx="255">
                  <c:v>-5.6662400205893838E-2</c:v>
                </c:pt>
                <c:pt idx="256">
                  <c:v>-5.2380056679749584E-2</c:v>
                </c:pt>
                <c:pt idx="257">
                  <c:v>-4.8113258525190918E-2</c:v>
                </c:pt>
                <c:pt idx="258">
                  <c:v>-4.3851297595782601E-2</c:v>
                </c:pt>
                <c:pt idx="259">
                  <c:v>-3.9592870061916537E-2</c:v>
                </c:pt>
                <c:pt idx="260">
                  <c:v>-3.5387006082964217E-2</c:v>
                </c:pt>
                <c:pt idx="261">
                  <c:v>-3.1253764342399119E-2</c:v>
                </c:pt>
                <c:pt idx="262">
                  <c:v>-2.7227978376309227E-2</c:v>
                </c:pt>
                <c:pt idx="263">
                  <c:v>-2.3306959184008436E-2</c:v>
                </c:pt>
                <c:pt idx="264">
                  <c:v>-1.9518689764242508E-2</c:v>
                </c:pt>
                <c:pt idx="265">
                  <c:v>-1.5899743029674524E-2</c:v>
                </c:pt>
                <c:pt idx="266">
                  <c:v>-1.2454198021866938E-2</c:v>
                </c:pt>
                <c:pt idx="267">
                  <c:v>-9.1767069465025931E-3</c:v>
                </c:pt>
                <c:pt idx="268">
                  <c:v>-6.0484607094668007E-3</c:v>
                </c:pt>
                <c:pt idx="269">
                  <c:v>-3.0158918838095916E-3</c:v>
                </c:pt>
                <c:pt idx="270">
                  <c:v>-3.2017183519934402E-17</c:v>
                </c:pt>
                <c:pt idx="271">
                  <c:v>3.1032389447806273E-3</c:v>
                </c:pt>
                <c:pt idx="272">
                  <c:v>6.4001582227661983E-3</c:v>
                </c:pt>
                <c:pt idx="273">
                  <c:v>9.9973571673533049E-3</c:v>
                </c:pt>
                <c:pt idx="274">
                  <c:v>1.3960904625900713E-2</c:v>
                </c:pt>
                <c:pt idx="275">
                  <c:v>1.8339493924313034E-2</c:v>
                </c:pt>
                <c:pt idx="276">
                  <c:v>2.3165802612267535E-2</c:v>
                </c:pt>
                <c:pt idx="277">
                  <c:v>2.8463070874979082E-2</c:v>
                </c:pt>
                <c:pt idx="278">
                  <c:v>3.4214561943762233E-2</c:v>
                </c:pt>
                <c:pt idx="279">
                  <c:v>4.0457912283550931E-2</c:v>
                </c:pt>
                <c:pt idx="280">
                  <c:v>4.7135096914139515E-2</c:v>
                </c:pt>
                <c:pt idx="281">
                  <c:v>5.4296278851960075E-2</c:v>
                </c:pt>
                <c:pt idx="282">
                  <c:v>6.1877816380322803E-2</c:v>
                </c:pt>
                <c:pt idx="283">
                  <c:v>6.993955257352398E-2</c:v>
                </c:pt>
                <c:pt idx="284">
                  <c:v>7.8438556181176303E-2</c:v>
                </c:pt>
                <c:pt idx="285">
                  <c:v>8.7359691659730426E-2</c:v>
                </c:pt>
                <c:pt idx="286">
                  <c:v>9.6683916545625026E-2</c:v>
                </c:pt>
                <c:pt idx="287">
                  <c:v>0.10645025290852365</c:v>
                </c:pt>
                <c:pt idx="288">
                  <c:v>0.1165815351080515</c:v>
                </c:pt>
                <c:pt idx="289">
                  <c:v>0.12712157683293454</c:v>
                </c:pt>
                <c:pt idx="290">
                  <c:v>0.13813570112371865</c:v>
                </c:pt>
                <c:pt idx="291">
                  <c:v>0.14945180400378705</c:v>
                </c:pt>
                <c:pt idx="292">
                  <c:v>0.16112356601316971</c:v>
                </c:pt>
                <c:pt idx="293">
                  <c:v>0.17322886426714451</c:v>
                </c:pt>
                <c:pt idx="294">
                  <c:v>0.18565559620059033</c:v>
                </c:pt>
                <c:pt idx="295">
                  <c:v>0.19837612493378373</c:v>
                </c:pt>
                <c:pt idx="296">
                  <c:v>0.21148348238814813</c:v>
                </c:pt>
                <c:pt idx="297">
                  <c:v>0.22496841828987449</c:v>
                </c:pt>
                <c:pt idx="298">
                  <c:v>0.23868123675897748</c:v>
                </c:pt>
                <c:pt idx="299">
                  <c:v>0.25273265879295281</c:v>
                </c:pt>
                <c:pt idx="300">
                  <c:v>0.2671088269592875</c:v>
                </c:pt>
                <c:pt idx="301">
                  <c:v>0.2816304249486794</c:v>
                </c:pt>
                <c:pt idx="302">
                  <c:v>0.29642777275078203</c:v>
                </c:pt>
                <c:pt idx="303">
                  <c:v>0.31148263964917017</c:v>
                </c:pt>
                <c:pt idx="304">
                  <c:v>0.32696602828949456</c:v>
                </c:pt>
                <c:pt idx="305">
                  <c:v>0.34248541444327346</c:v>
                </c:pt>
                <c:pt idx="306">
                  <c:v>0.35820052128400698</c:v>
                </c:pt>
                <c:pt idx="307">
                  <c:v>0.37408840902837009</c:v>
                </c:pt>
                <c:pt idx="308">
                  <c:v>0.39012506561830668</c:v>
                </c:pt>
                <c:pt idx="309">
                  <c:v>0.40628545867026089</c:v>
                </c:pt>
                <c:pt idx="310">
                  <c:v>0.42278986759554749</c:v>
                </c:pt>
                <c:pt idx="311">
                  <c:v>0.43938430501868891</c:v>
                </c:pt>
                <c:pt idx="312">
                  <c:v>0.45577549044497434</c:v>
                </c:pt>
                <c:pt idx="313">
                  <c:v>0.47245652495999629</c:v>
                </c:pt>
                <c:pt idx="314">
                  <c:v>0.48914226835203711</c:v>
                </c:pt>
                <c:pt idx="315">
                  <c:v>0.50609765060197676</c:v>
                </c:pt>
                <c:pt idx="316">
                  <c:v>0.52271228627351152</c:v>
                </c:pt>
                <c:pt idx="317">
                  <c:v>0.53955457725605338</c:v>
                </c:pt>
                <c:pt idx="318">
                  <c:v>0.55629816150657185</c:v>
                </c:pt>
                <c:pt idx="319">
                  <c:v>0.5732450042563535</c:v>
                </c:pt>
                <c:pt idx="320">
                  <c:v>0.59004832444328936</c:v>
                </c:pt>
                <c:pt idx="321">
                  <c:v>0.60667536290855018</c:v>
                </c:pt>
                <c:pt idx="322">
                  <c:v>0.62309319402047836</c:v>
                </c:pt>
                <c:pt idx="323">
                  <c:v>0.63964142061339768</c:v>
                </c:pt>
                <c:pt idx="324">
                  <c:v>0.65593326541637742</c:v>
                </c:pt>
                <c:pt idx="325">
                  <c:v>0.67193541364057729</c:v>
                </c:pt>
                <c:pt idx="326">
                  <c:v>0.68801550281653823</c:v>
                </c:pt>
                <c:pt idx="327">
                  <c:v>0.70375802841560298</c:v>
                </c:pt>
                <c:pt idx="328">
                  <c:v>0.71912989449899278</c:v>
                </c:pt>
                <c:pt idx="329">
                  <c:v>0.73452630591354739</c:v>
                </c:pt>
                <c:pt idx="330">
                  <c:v>0.74950449180909218</c:v>
                </c:pt>
                <c:pt idx="331">
                  <c:v>0.76447751510583306</c:v>
                </c:pt>
                <c:pt idx="332">
                  <c:v>0.77898515961573112</c:v>
                </c:pt>
                <c:pt idx="333">
                  <c:v>0.79299580652764734</c:v>
                </c:pt>
                <c:pt idx="334">
                  <c:v>0.80694873124596112</c:v>
                </c:pt>
                <c:pt idx="335">
                  <c:v>0.82035941585267391</c:v>
                </c:pt>
                <c:pt idx="336">
                  <c:v>0.83368371421586085</c:v>
                </c:pt>
                <c:pt idx="337">
                  <c:v>0.84642189197656026</c:v>
                </c:pt>
                <c:pt idx="338">
                  <c:v>0.8585453984228012</c:v>
                </c:pt>
                <c:pt idx="339">
                  <c:v>0.87053400776594136</c:v>
                </c:pt>
                <c:pt idx="340">
                  <c:v>0.8818675659641253</c:v>
                </c:pt>
                <c:pt idx="341">
                  <c:v>0.89304052828476077</c:v>
                </c:pt>
                <c:pt idx="342">
                  <c:v>0.90352032886631739</c:v>
                </c:pt>
                <c:pt idx="343">
                  <c:v>0.91381528541598001</c:v>
                </c:pt>
                <c:pt idx="344">
                  <c:v>0.9233815427949964</c:v>
                </c:pt>
                <c:pt idx="345">
                  <c:v>0.93219706263114299</c:v>
                </c:pt>
                <c:pt idx="346">
                  <c:v>0.94078951863433546</c:v>
                </c:pt>
                <c:pt idx="347">
                  <c:v>0.94915400437694764</c:v>
                </c:pt>
                <c:pt idx="348">
                  <c:v>0.9561707304786542</c:v>
                </c:pt>
                <c:pt idx="349">
                  <c:v>0.96349391798010264</c:v>
                </c:pt>
                <c:pt idx="350">
                  <c:v>0.96943592557334346</c:v>
                </c:pt>
                <c:pt idx="351">
                  <c:v>0.97510824315357914</c:v>
                </c:pt>
                <c:pt idx="352">
                  <c:v>0.98050751356476795</c:v>
                </c:pt>
                <c:pt idx="353">
                  <c:v>0.98505631666597349</c:v>
                </c:pt>
                <c:pt idx="354">
                  <c:v>0.98932025162323689</c:v>
                </c:pt>
                <c:pt idx="355">
                  <c:v>0.99271806771073978</c:v>
                </c:pt>
                <c:pt idx="356">
                  <c:v>0.99524175865136377</c:v>
                </c:pt>
                <c:pt idx="357">
                  <c:v>0.99746647146010781</c:v>
                </c:pt>
                <c:pt idx="358">
                  <c:v>0.9988086824993534</c:v>
                </c:pt>
                <c:pt idx="359">
                  <c:v>0.99984769515639127</c:v>
                </c:pt>
                <c:pt idx="360">
                  <c:v>1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361"/>
                <c:pt idx="0">
                  <c:v>0</c:v>
                </c:pt>
                <c:pt idx="1">
                  <c:v>1.7452406437283512E-2</c:v>
                </c:pt>
                <c:pt idx="2">
                  <c:v>3.4879167767916164E-2</c:v>
                </c:pt>
                <c:pt idx="3">
                  <c:v>5.2275002678515252E-2</c:v>
                </c:pt>
                <c:pt idx="4">
                  <c:v>6.9594083295542494E-2</c:v>
                </c:pt>
                <c:pt idx="5">
                  <c:v>8.6851577002050345E-2</c:v>
                </c:pt>
                <c:pt idx="6">
                  <c:v>0.10398174847970694</c:v>
                </c:pt>
                <c:pt idx="7">
                  <c:v>0.12094970730646408</c:v>
                </c:pt>
                <c:pt idx="8">
                  <c:v>0.13780134438835889</c:v>
                </c:pt>
                <c:pt idx="9">
                  <c:v>0.1544419733477215</c:v>
                </c:pt>
                <c:pt idx="10">
                  <c:v>0.17093770974666381</c:v>
                </c:pt>
                <c:pt idx="11">
                  <c:v>0.18728424562928392</c:v>
                </c:pt>
                <c:pt idx="12">
                  <c:v>0.20324036284005617</c:v>
                </c:pt>
                <c:pt idx="13">
                  <c:v>0.21912946809009073</c:v>
                </c:pt>
                <c:pt idx="14">
                  <c:v>0.23456517177689618</c:v>
                </c:pt>
                <c:pt idx="15">
                  <c:v>0.24978145011867944</c:v>
                </c:pt>
                <c:pt idx="16">
                  <c:v>0.26477539669131445</c:v>
                </c:pt>
                <c:pt idx="17">
                  <c:v>0.2793813699375679</c:v>
                </c:pt>
                <c:pt idx="18">
                  <c:v>0.29357155079549946</c:v>
                </c:pt>
                <c:pt idx="19">
                  <c:v>0.30749851367523345</c:v>
                </c:pt>
                <c:pt idx="20">
                  <c:v>0.32097354457572835</c:v>
                </c:pt>
                <c:pt idx="21">
                  <c:v>0.33416669685658629</c:v>
                </c:pt>
                <c:pt idx="22">
                  <c:v>0.34687485703290538</c:v>
                </c:pt>
                <c:pt idx="23">
                  <c:v>0.35928477703253636</c:v>
                </c:pt>
                <c:pt idx="24">
                  <c:v>0.37117990404346507</c:v>
                </c:pt>
                <c:pt idx="25">
                  <c:v>0.38253987805166295</c:v>
                </c:pt>
                <c:pt idx="26">
                  <c:v>0.39357519353053028</c:v>
                </c:pt>
                <c:pt idx="27">
                  <c:v>0.4040515447681966</c:v>
                </c:pt>
                <c:pt idx="28">
                  <c:v>0.41419375649200679</c:v>
                </c:pt>
                <c:pt idx="29">
                  <c:v>0.42375680625528417</c:v>
                </c:pt>
                <c:pt idx="30">
                  <c:v>0.43272662010481311</c:v>
                </c:pt>
                <c:pt idx="31">
                  <c:v>0.44134793086324137</c:v>
                </c:pt>
                <c:pt idx="32">
                  <c:v>0.44936223111420864</c:v>
                </c:pt>
                <c:pt idx="33">
                  <c:v>0.45702580742680199</c:v>
                </c:pt>
                <c:pt idx="34">
                  <c:v>0.46407231636937957</c:v>
                </c:pt>
                <c:pt idx="35">
                  <c:v>0.47049424182119176</c:v>
                </c:pt>
                <c:pt idx="36">
                  <c:v>0.47656341285842624</c:v>
                </c:pt>
                <c:pt idx="37">
                  <c:v>0.48200438311673072</c:v>
                </c:pt>
                <c:pt idx="38">
                  <c:v>0.48681375646236097</c:v>
                </c:pt>
                <c:pt idx="39">
                  <c:v>0.49127602221613054</c:v>
                </c:pt>
                <c:pt idx="40">
                  <c:v>0.49510933141713626</c:v>
                </c:pt>
                <c:pt idx="41">
                  <c:v>0.49831427971945452</c:v>
                </c:pt>
                <c:pt idx="42">
                  <c:v>0.50089311445597029</c:v>
                </c:pt>
                <c:pt idx="43">
                  <c:v>0.5031427830858981</c:v>
                </c:pt>
                <c:pt idx="44">
                  <c:v>0.50477738730807198</c:v>
                </c:pt>
                <c:pt idx="45">
                  <c:v>0.50609765060197687</c:v>
                </c:pt>
                <c:pt idx="46">
                  <c:v>0.50652164663481591</c:v>
                </c:pt>
                <c:pt idx="47">
                  <c:v>0.50664759421409533</c:v>
                </c:pt>
                <c:pt idx="48">
                  <c:v>0.50618996364060198</c:v>
                </c:pt>
                <c:pt idx="49">
                  <c:v>0.50545382312225962</c:v>
                </c:pt>
                <c:pt idx="50">
                  <c:v>0.50386134361942414</c:v>
                </c:pt>
                <c:pt idx="51">
                  <c:v>0.50172075765344426</c:v>
                </c:pt>
                <c:pt idx="52">
                  <c:v>0.49933731324692721</c:v>
                </c:pt>
                <c:pt idx="53">
                  <c:v>0.49643208602931665</c:v>
                </c:pt>
                <c:pt idx="54">
                  <c:v>0.49302072139865721</c:v>
                </c:pt>
                <c:pt idx="55">
                  <c:v>0.48911986197540802</c:v>
                </c:pt>
                <c:pt idx="56">
                  <c:v>0.48474707157163699</c:v>
                </c:pt>
                <c:pt idx="57">
                  <c:v>0.47964120363224061</c:v>
                </c:pt>
                <c:pt idx="58">
                  <c:v>0.47438360009981045</c:v>
                </c:pt>
                <c:pt idx="59">
                  <c:v>0.46871173784774461</c:v>
                </c:pt>
                <c:pt idx="60">
                  <c:v>0.46264605944360931</c:v>
                </c:pt>
                <c:pt idx="61">
                  <c:v>0.45594178577920491</c:v>
                </c:pt>
                <c:pt idx="62">
                  <c:v>0.44889411875420304</c:v>
                </c:pt>
                <c:pt idx="63">
                  <c:v>0.44152538114258483</c:v>
                </c:pt>
                <c:pt idx="64">
                  <c:v>0.43360539637098755</c:v>
                </c:pt>
                <c:pt idx="65">
                  <c:v>0.42541897278436785</c:v>
                </c:pt>
                <c:pt idx="66">
                  <c:v>0.41698929634763821</c:v>
                </c:pt>
                <c:pt idx="67">
                  <c:v>0.40810162971271446</c:v>
                </c:pt>
                <c:pt idx="68">
                  <c:v>0.39879482001474909</c:v>
                </c:pt>
                <c:pt idx="69">
                  <c:v>0.38933526030902688</c:v>
                </c:pt>
                <c:pt idx="70">
                  <c:v>0.37952471965794915</c:v>
                </c:pt>
                <c:pt idx="71">
                  <c:v>0.36918786622551175</c:v>
                </c:pt>
                <c:pt idx="72">
                  <c:v>0.35880107134066913</c:v>
                </c:pt>
                <c:pt idx="73">
                  <c:v>0.34818308846414359</c:v>
                </c:pt>
                <c:pt idx="74">
                  <c:v>0.33717688704832149</c:v>
                </c:pt>
                <c:pt idx="75">
                  <c:v>0.32603080780766563</c:v>
                </c:pt>
                <c:pt idx="76">
                  <c:v>0.31459986558554248</c:v>
                </c:pt>
                <c:pt idx="77">
                  <c:v>0.30294148463044751</c:v>
                </c:pt>
                <c:pt idx="78">
                  <c:v>0.2911122380516456</c:v>
                </c:pt>
                <c:pt idx="79">
                  <c:v>0.2793301394200946</c:v>
                </c:pt>
                <c:pt idx="80">
                  <c:v>0.26731641819507879</c:v>
                </c:pt>
                <c:pt idx="81">
                  <c:v>0.25544120496086004</c:v>
                </c:pt>
                <c:pt idx="82">
                  <c:v>0.24344925811928478</c:v>
                </c:pt>
                <c:pt idx="83">
                  <c:v>0.23181310960982318</c:v>
                </c:pt>
                <c:pt idx="84">
                  <c:v>0.22040788892769597</c:v>
                </c:pt>
                <c:pt idx="85">
                  <c:v>0.20962137476107254</c:v>
                </c:pt>
                <c:pt idx="86">
                  <c:v>0.19965023769679202</c:v>
                </c:pt>
                <c:pt idx="87">
                  <c:v>0.1907609386263073</c:v>
                </c:pt>
                <c:pt idx="88">
                  <c:v>0.18327655191786621</c:v>
                </c:pt>
                <c:pt idx="89">
                  <c:v>0.17778444007756442</c:v>
                </c:pt>
                <c:pt idx="90">
                  <c:v>0.17422206205109766</c:v>
                </c:pt>
                <c:pt idx="91">
                  <c:v>0.17278033030597043</c:v>
                </c:pt>
                <c:pt idx="92">
                  <c:v>0.17320525284805577</c:v>
                </c:pt>
                <c:pt idx="93">
                  <c:v>0.17510199958943934</c:v>
                </c:pt>
                <c:pt idx="94">
                  <c:v>0.17810332940572024</c:v>
                </c:pt>
                <c:pt idx="95">
                  <c:v>0.18173489442964474</c:v>
                </c:pt>
                <c:pt idx="96">
                  <c:v>0.1857079280859073</c:v>
                </c:pt>
                <c:pt idx="97">
                  <c:v>0.18981994977722927</c:v>
                </c:pt>
                <c:pt idx="98">
                  <c:v>0.19373713294052208</c:v>
                </c:pt>
                <c:pt idx="99">
                  <c:v>0.19732850195611909</c:v>
                </c:pt>
                <c:pt idx="100">
                  <c:v>0.20068968424901629</c:v>
                </c:pt>
                <c:pt idx="101">
                  <c:v>0.20368765868082361</c:v>
                </c:pt>
                <c:pt idx="102">
                  <c:v>0.20630413500881856</c:v>
                </c:pt>
                <c:pt idx="103">
                  <c:v>0.2084014185350607</c:v>
                </c:pt>
                <c:pt idx="104">
                  <c:v>0.21008493262866643</c:v>
                </c:pt>
                <c:pt idx="105">
                  <c:v>0.21146695644719712</c:v>
                </c:pt>
                <c:pt idx="106">
                  <c:v>0.21229321941306009</c:v>
                </c:pt>
                <c:pt idx="107">
                  <c:v>0.21280432553406112</c:v>
                </c:pt>
                <c:pt idx="108">
                  <c:v>0.21287318637019553</c:v>
                </c:pt>
                <c:pt idx="109">
                  <c:v>0.21262244136184244</c:v>
                </c:pt>
                <c:pt idx="110">
                  <c:v>0.21192885969350475</c:v>
                </c:pt>
                <c:pt idx="111">
                  <c:v>0.21091874206909048</c:v>
                </c:pt>
                <c:pt idx="112">
                  <c:v>0.2094735994045431</c:v>
                </c:pt>
                <c:pt idx="113">
                  <c:v>0.20784350977688118</c:v>
                </c:pt>
                <c:pt idx="114">
                  <c:v>0.20579193348284308</c:v>
                </c:pt>
                <c:pt idx="115">
                  <c:v>0.20344901739847238</c:v>
                </c:pt>
                <c:pt idx="116">
                  <c:v>0.20094107547989165</c:v>
                </c:pt>
                <c:pt idx="117">
                  <c:v>0.19804273702857986</c:v>
                </c:pt>
                <c:pt idx="118">
                  <c:v>0.19499766593535531</c:v>
                </c:pt>
                <c:pt idx="119">
                  <c:v>0.19170087505216962</c:v>
                </c:pt>
                <c:pt idx="120">
                  <c:v>0.18816537864797683</c:v>
                </c:pt>
                <c:pt idx="121">
                  <c:v>0.18451253803126003</c:v>
                </c:pt>
                <c:pt idx="122">
                  <c:v>0.18064496933589552</c:v>
                </c:pt>
                <c:pt idx="123">
                  <c:v>0.17668059009725748</c:v>
                </c:pt>
                <c:pt idx="124">
                  <c:v>0.17252721150487954</c:v>
                </c:pt>
                <c:pt idx="125">
                  <c:v>0.16829871872567717</c:v>
                </c:pt>
                <c:pt idx="126">
                  <c:v>0.16390822061482629</c:v>
                </c:pt>
                <c:pt idx="127">
                  <c:v>0.15955797221584533</c:v>
                </c:pt>
                <c:pt idx="128">
                  <c:v>0.15515857660170571</c:v>
                </c:pt>
                <c:pt idx="129">
                  <c:v>0.15071863006360867</c:v>
                </c:pt>
                <c:pt idx="130">
                  <c:v>0.14641718770030265</c:v>
                </c:pt>
                <c:pt idx="131">
                  <c:v>0.14216467878694142</c:v>
                </c:pt>
                <c:pt idx="132">
                  <c:v>0.13796186421710324</c:v>
                </c:pt>
                <c:pt idx="133">
                  <c:v>0.13396548188630866</c:v>
                </c:pt>
                <c:pt idx="134">
                  <c:v>0.13016238194981131</c:v>
                </c:pt>
                <c:pt idx="135">
                  <c:v>0.12661393323013662</c:v>
                </c:pt>
                <c:pt idx="136">
                  <c:v>0.123302539647243</c:v>
                </c:pt>
                <c:pt idx="137">
                  <c:v>0.12028196912825949</c:v>
                </c:pt>
                <c:pt idx="138">
                  <c:v>0.11753216722095687</c:v>
                </c:pt>
                <c:pt idx="139">
                  <c:v>0.1151690318540578</c:v>
                </c:pt>
                <c:pt idx="140">
                  <c:v>0.11310257584167577</c:v>
                </c:pt>
                <c:pt idx="141">
                  <c:v>0.11131514404413345</c:v>
                </c:pt>
                <c:pt idx="142">
                  <c:v>0.10979109765052104</c:v>
                </c:pt>
                <c:pt idx="143">
                  <c:v>0.10851658610422366</c:v>
                </c:pt>
                <c:pt idx="144">
                  <c:v>0.10741673119796562</c:v>
                </c:pt>
                <c:pt idx="145">
                  <c:v>0.10642014526478123</c:v>
                </c:pt>
                <c:pt idx="146">
                  <c:v>0.1055194809805161</c:v>
                </c:pt>
                <c:pt idx="147">
                  <c:v>0.10458544742272459</c:v>
                </c:pt>
                <c:pt idx="148">
                  <c:v>0.10367398705782616</c:v>
                </c:pt>
                <c:pt idx="149">
                  <c:v>0.10271883330797144</c:v>
                </c:pt>
                <c:pt idx="150">
                  <c:v>0.10171486924348837</c:v>
                </c:pt>
                <c:pt idx="151">
                  <c:v>0.10053940687415228</c:v>
                </c:pt>
                <c:pt idx="152">
                  <c:v>9.9248746314411218E-2</c:v>
                </c:pt>
                <c:pt idx="153">
                  <c:v>9.7782267135363699E-2</c:v>
                </c:pt>
                <c:pt idx="154">
                  <c:v>9.6195088386106992E-2</c:v>
                </c:pt>
                <c:pt idx="155">
                  <c:v>9.4428642177073044E-2</c:v>
                </c:pt>
                <c:pt idx="156">
                  <c:v>9.248265401583379E-2</c:v>
                </c:pt>
                <c:pt idx="157">
                  <c:v>9.0304708523881144E-2</c:v>
                </c:pt>
                <c:pt idx="158">
                  <c:v>8.8002133192712023E-2</c:v>
                </c:pt>
                <c:pt idx="159">
                  <c:v>8.5472467852300782E-2</c:v>
                </c:pt>
                <c:pt idx="160">
                  <c:v>8.2770392672381399E-2</c:v>
                </c:pt>
                <c:pt idx="161">
                  <c:v>7.9851926397782297E-2</c:v>
                </c:pt>
                <c:pt idx="162">
                  <c:v>7.6814992672050941E-2</c:v>
                </c:pt>
                <c:pt idx="163">
                  <c:v>7.3572077330104971E-2</c:v>
                </c:pt>
                <c:pt idx="164">
                  <c:v>7.017408411447508E-2</c:v>
                </c:pt>
                <c:pt idx="165">
                  <c:v>6.6587055086107017E-2</c:v>
                </c:pt>
                <c:pt idx="166">
                  <c:v>6.2896090822451914E-2</c:v>
                </c:pt>
                <c:pt idx="167">
                  <c:v>5.9031702592580483E-2</c:v>
                </c:pt>
                <c:pt idx="168">
                  <c:v>5.5039177606631864E-2</c:v>
                </c:pt>
                <c:pt idx="169">
                  <c:v>5.0895750209812407E-2</c:v>
                </c:pt>
                <c:pt idx="170">
                  <c:v>4.6670510880603221E-2</c:v>
                </c:pt>
                <c:pt idx="171">
                  <c:v>4.2314412546117175E-2</c:v>
                </c:pt>
                <c:pt idx="172">
                  <c:v>3.7865324082349681E-2</c:v>
                </c:pt>
                <c:pt idx="173">
                  <c:v>3.3331763769870092E-2</c:v>
                </c:pt>
                <c:pt idx="174">
                  <c:v>2.8705805593770131E-2</c:v>
                </c:pt>
                <c:pt idx="175">
                  <c:v>2.4018699120053607E-2</c:v>
                </c:pt>
                <c:pt idx="176">
                  <c:v>1.9291068882911783E-2</c:v>
                </c:pt>
                <c:pt idx="177">
                  <c:v>1.4507217986451279E-2</c:v>
                </c:pt>
                <c:pt idx="178">
                  <c:v>9.6908592730298414E-3</c:v>
                </c:pt>
                <c:pt idx="179">
                  <c:v>4.8489922662377097E-3</c:v>
                </c:pt>
                <c:pt idx="180">
                  <c:v>3.4059474237429439E-17</c:v>
                </c:pt>
                <c:pt idx="181">
                  <c:v>-4.8489922662377652E-3</c:v>
                </c:pt>
                <c:pt idx="182">
                  <c:v>-9.6908592730297737E-3</c:v>
                </c:pt>
                <c:pt idx="183">
                  <c:v>-1.450721798645121E-2</c:v>
                </c:pt>
                <c:pt idx="184">
                  <c:v>-1.9291068882911714E-2</c:v>
                </c:pt>
                <c:pt idx="185">
                  <c:v>-2.4018699120053538E-2</c:v>
                </c:pt>
                <c:pt idx="186">
                  <c:v>-2.8705805593770065E-2</c:v>
                </c:pt>
                <c:pt idx="187">
                  <c:v>-3.3331763769870029E-2</c:v>
                </c:pt>
                <c:pt idx="188">
                  <c:v>-3.7865324082349737E-2</c:v>
                </c:pt>
                <c:pt idx="189">
                  <c:v>-4.2314412546117106E-2</c:v>
                </c:pt>
                <c:pt idx="190">
                  <c:v>-4.6670510880603276E-2</c:v>
                </c:pt>
                <c:pt idx="191">
                  <c:v>-5.0895750209812345E-2</c:v>
                </c:pt>
                <c:pt idx="192">
                  <c:v>-5.5039177606631913E-2</c:v>
                </c:pt>
                <c:pt idx="193">
                  <c:v>-5.9031702592580428E-2</c:v>
                </c:pt>
                <c:pt idx="194">
                  <c:v>-6.2896090822451844E-2</c:v>
                </c:pt>
                <c:pt idx="195">
                  <c:v>-6.6587055086106947E-2</c:v>
                </c:pt>
                <c:pt idx="196">
                  <c:v>-7.0174084114475024E-2</c:v>
                </c:pt>
                <c:pt idx="197">
                  <c:v>-7.3572077330105012E-2</c:v>
                </c:pt>
                <c:pt idx="198">
                  <c:v>-7.6814992672050886E-2</c:v>
                </c:pt>
                <c:pt idx="199">
                  <c:v>-7.9851926397782338E-2</c:v>
                </c:pt>
                <c:pt idx="200">
                  <c:v>-8.2770392672381343E-2</c:v>
                </c:pt>
                <c:pt idx="201">
                  <c:v>-8.5472467852300837E-2</c:v>
                </c:pt>
                <c:pt idx="202">
                  <c:v>-8.8002133192711982E-2</c:v>
                </c:pt>
                <c:pt idx="203">
                  <c:v>-9.0304708523881103E-2</c:v>
                </c:pt>
                <c:pt idx="204">
                  <c:v>-9.2482654015833735E-2</c:v>
                </c:pt>
                <c:pt idx="205">
                  <c:v>-9.4428642177073002E-2</c:v>
                </c:pt>
                <c:pt idx="206">
                  <c:v>-9.6195088386107019E-2</c:v>
                </c:pt>
                <c:pt idx="207">
                  <c:v>-9.7782267135363671E-2</c:v>
                </c:pt>
                <c:pt idx="208">
                  <c:v>-9.924874631441126E-2</c:v>
                </c:pt>
                <c:pt idx="209">
                  <c:v>-0.10053940687415223</c:v>
                </c:pt>
                <c:pt idx="210">
                  <c:v>-0.10171486924348841</c:v>
                </c:pt>
                <c:pt idx="211">
                  <c:v>-0.10271883330797139</c:v>
                </c:pt>
                <c:pt idx="212">
                  <c:v>-0.10367398705782614</c:v>
                </c:pt>
                <c:pt idx="213">
                  <c:v>-0.10458544742272455</c:v>
                </c:pt>
                <c:pt idx="214">
                  <c:v>-0.10551948098051606</c:v>
                </c:pt>
                <c:pt idx="215">
                  <c:v>-0.10642014526478127</c:v>
                </c:pt>
                <c:pt idx="216">
                  <c:v>-0.10741673119796558</c:v>
                </c:pt>
                <c:pt idx="217">
                  <c:v>-0.1085165861042237</c:v>
                </c:pt>
                <c:pt idx="218">
                  <c:v>-0.109791097650521</c:v>
                </c:pt>
                <c:pt idx="219">
                  <c:v>-0.11131514404413349</c:v>
                </c:pt>
                <c:pt idx="220">
                  <c:v>-0.11310257584167574</c:v>
                </c:pt>
                <c:pt idx="221">
                  <c:v>-0.11516903185405776</c:v>
                </c:pt>
                <c:pt idx="222">
                  <c:v>-0.11753216722095686</c:v>
                </c:pt>
                <c:pt idx="223">
                  <c:v>-0.12028196912825945</c:v>
                </c:pt>
                <c:pt idx="224">
                  <c:v>-0.12330253964724304</c:v>
                </c:pt>
                <c:pt idx="225">
                  <c:v>-0.12661393323013662</c:v>
                </c:pt>
                <c:pt idx="226">
                  <c:v>-0.13016238194981133</c:v>
                </c:pt>
                <c:pt idx="227">
                  <c:v>-0.13396548188630863</c:v>
                </c:pt>
                <c:pt idx="228">
                  <c:v>-0.13796186421710327</c:v>
                </c:pt>
                <c:pt idx="229">
                  <c:v>-0.14216467878694139</c:v>
                </c:pt>
                <c:pt idx="230">
                  <c:v>-0.14641718770030263</c:v>
                </c:pt>
                <c:pt idx="231">
                  <c:v>-0.15071863006360858</c:v>
                </c:pt>
                <c:pt idx="232">
                  <c:v>-0.15515857660170573</c:v>
                </c:pt>
                <c:pt idx="233">
                  <c:v>-0.15955797221584536</c:v>
                </c:pt>
                <c:pt idx="234">
                  <c:v>-0.16390822061482629</c:v>
                </c:pt>
                <c:pt idx="235">
                  <c:v>-0.16829871872567714</c:v>
                </c:pt>
                <c:pt idx="236">
                  <c:v>-0.17252721150487957</c:v>
                </c:pt>
                <c:pt idx="237">
                  <c:v>-0.17668059009725751</c:v>
                </c:pt>
                <c:pt idx="238">
                  <c:v>-0.18064496933589549</c:v>
                </c:pt>
                <c:pt idx="239">
                  <c:v>-0.18451253803125997</c:v>
                </c:pt>
                <c:pt idx="240">
                  <c:v>-0.18816537864797675</c:v>
                </c:pt>
                <c:pt idx="241">
                  <c:v>-0.19170087505216965</c:v>
                </c:pt>
                <c:pt idx="242">
                  <c:v>-0.19499766593535534</c:v>
                </c:pt>
                <c:pt idx="243">
                  <c:v>-0.19804273702857983</c:v>
                </c:pt>
                <c:pt idx="244">
                  <c:v>-0.20094107547989162</c:v>
                </c:pt>
                <c:pt idx="245">
                  <c:v>-0.20344901739847238</c:v>
                </c:pt>
                <c:pt idx="246">
                  <c:v>-0.20579193348284311</c:v>
                </c:pt>
                <c:pt idx="247">
                  <c:v>-0.20784350977688118</c:v>
                </c:pt>
                <c:pt idx="248">
                  <c:v>-0.20947359940454308</c:v>
                </c:pt>
                <c:pt idx="249">
                  <c:v>-0.21091874206909045</c:v>
                </c:pt>
                <c:pt idx="250">
                  <c:v>-0.21192885969350475</c:v>
                </c:pt>
                <c:pt idx="251">
                  <c:v>-0.21262244136184244</c:v>
                </c:pt>
                <c:pt idx="252">
                  <c:v>-0.21287318637019551</c:v>
                </c:pt>
                <c:pt idx="253">
                  <c:v>-0.21280432553406106</c:v>
                </c:pt>
                <c:pt idx="254">
                  <c:v>-0.21229321941306012</c:v>
                </c:pt>
                <c:pt idx="255">
                  <c:v>-0.21146695644719712</c:v>
                </c:pt>
                <c:pt idx="256">
                  <c:v>-0.21008493262866643</c:v>
                </c:pt>
                <c:pt idx="257">
                  <c:v>-0.20840141853506067</c:v>
                </c:pt>
                <c:pt idx="258">
                  <c:v>-0.20630413500881853</c:v>
                </c:pt>
                <c:pt idx="259">
                  <c:v>-0.20368765868082361</c:v>
                </c:pt>
                <c:pt idx="260">
                  <c:v>-0.20068968424901629</c:v>
                </c:pt>
                <c:pt idx="261">
                  <c:v>-0.19732850195611909</c:v>
                </c:pt>
                <c:pt idx="262">
                  <c:v>-0.19373713294052208</c:v>
                </c:pt>
                <c:pt idx="263">
                  <c:v>-0.18981994977722927</c:v>
                </c:pt>
                <c:pt idx="264">
                  <c:v>-0.18570792808590733</c:v>
                </c:pt>
                <c:pt idx="265">
                  <c:v>-0.18173489442964474</c:v>
                </c:pt>
                <c:pt idx="266">
                  <c:v>-0.17810332940572024</c:v>
                </c:pt>
                <c:pt idx="267">
                  <c:v>-0.17510199958943934</c:v>
                </c:pt>
                <c:pt idx="268">
                  <c:v>-0.17320525284805577</c:v>
                </c:pt>
                <c:pt idx="269">
                  <c:v>-0.17278033030597043</c:v>
                </c:pt>
                <c:pt idx="270">
                  <c:v>-0.17422206205109766</c:v>
                </c:pt>
                <c:pt idx="271">
                  <c:v>-0.17778444007756442</c:v>
                </c:pt>
                <c:pt idx="272">
                  <c:v>-0.18327655191786621</c:v>
                </c:pt>
                <c:pt idx="273">
                  <c:v>-0.1907609386263073</c:v>
                </c:pt>
                <c:pt idx="274">
                  <c:v>-0.19965023769679205</c:v>
                </c:pt>
                <c:pt idx="275">
                  <c:v>-0.20962137476107254</c:v>
                </c:pt>
                <c:pt idx="276">
                  <c:v>-0.22040788892769597</c:v>
                </c:pt>
                <c:pt idx="277">
                  <c:v>-0.23181310960982318</c:v>
                </c:pt>
                <c:pt idx="278">
                  <c:v>-0.24344925811928478</c:v>
                </c:pt>
                <c:pt idx="279">
                  <c:v>-0.25544120496086004</c:v>
                </c:pt>
                <c:pt idx="280">
                  <c:v>-0.26731641819507884</c:v>
                </c:pt>
                <c:pt idx="281">
                  <c:v>-0.27933013942009455</c:v>
                </c:pt>
                <c:pt idx="282">
                  <c:v>-0.2911122380516456</c:v>
                </c:pt>
                <c:pt idx="283">
                  <c:v>-0.30294148463044751</c:v>
                </c:pt>
                <c:pt idx="284">
                  <c:v>-0.31459986558554248</c:v>
                </c:pt>
                <c:pt idx="285">
                  <c:v>-0.32603080780766569</c:v>
                </c:pt>
                <c:pt idx="286">
                  <c:v>-0.33717688704832149</c:v>
                </c:pt>
                <c:pt idx="287">
                  <c:v>-0.34818308846414359</c:v>
                </c:pt>
                <c:pt idx="288">
                  <c:v>-0.35880107134066919</c:v>
                </c:pt>
                <c:pt idx="289">
                  <c:v>-0.36918786622551186</c:v>
                </c:pt>
                <c:pt idx="290">
                  <c:v>-0.37952471965794915</c:v>
                </c:pt>
                <c:pt idx="291">
                  <c:v>-0.38933526030902688</c:v>
                </c:pt>
                <c:pt idx="292">
                  <c:v>-0.39879482001474909</c:v>
                </c:pt>
                <c:pt idx="293">
                  <c:v>-0.40810162971271452</c:v>
                </c:pt>
                <c:pt idx="294">
                  <c:v>-0.41698929634763826</c:v>
                </c:pt>
                <c:pt idx="295">
                  <c:v>-0.42541897278436785</c:v>
                </c:pt>
                <c:pt idx="296">
                  <c:v>-0.43360539637098755</c:v>
                </c:pt>
                <c:pt idx="297">
                  <c:v>-0.44152538114258488</c:v>
                </c:pt>
                <c:pt idx="298">
                  <c:v>-0.44889411875420315</c:v>
                </c:pt>
                <c:pt idx="299">
                  <c:v>-0.45594178577920486</c:v>
                </c:pt>
                <c:pt idx="300">
                  <c:v>-0.46264605944360931</c:v>
                </c:pt>
                <c:pt idx="301">
                  <c:v>-0.46871173784774461</c:v>
                </c:pt>
                <c:pt idx="302">
                  <c:v>-0.47438360009981062</c:v>
                </c:pt>
                <c:pt idx="303">
                  <c:v>-0.47964120363224078</c:v>
                </c:pt>
                <c:pt idx="304">
                  <c:v>-0.48474707157163693</c:v>
                </c:pt>
                <c:pt idx="305">
                  <c:v>-0.48911986197540802</c:v>
                </c:pt>
                <c:pt idx="306">
                  <c:v>-0.49302072139865727</c:v>
                </c:pt>
                <c:pt idx="307">
                  <c:v>-0.49643208602931677</c:v>
                </c:pt>
                <c:pt idx="308">
                  <c:v>-0.49933731324692709</c:v>
                </c:pt>
                <c:pt idx="309">
                  <c:v>-0.50172075765344426</c:v>
                </c:pt>
                <c:pt idx="310">
                  <c:v>-0.50386134361942414</c:v>
                </c:pt>
                <c:pt idx="311">
                  <c:v>-0.50545382312225973</c:v>
                </c:pt>
                <c:pt idx="312">
                  <c:v>-0.5061899636406022</c:v>
                </c:pt>
                <c:pt idx="313">
                  <c:v>-0.50664759421409522</c:v>
                </c:pt>
                <c:pt idx="314">
                  <c:v>-0.50652164663481603</c:v>
                </c:pt>
                <c:pt idx="315">
                  <c:v>-0.50609765060197698</c:v>
                </c:pt>
                <c:pt idx="316">
                  <c:v>-0.5047773873080722</c:v>
                </c:pt>
                <c:pt idx="317">
                  <c:v>-0.50314278308589788</c:v>
                </c:pt>
                <c:pt idx="318">
                  <c:v>-0.50089311445597018</c:v>
                </c:pt>
                <c:pt idx="319">
                  <c:v>-0.49831427971945463</c:v>
                </c:pt>
                <c:pt idx="320">
                  <c:v>-0.49510933141713653</c:v>
                </c:pt>
                <c:pt idx="321">
                  <c:v>-0.49127602221613093</c:v>
                </c:pt>
                <c:pt idx="322">
                  <c:v>-0.48681375646236091</c:v>
                </c:pt>
                <c:pt idx="323">
                  <c:v>-0.48200438311673072</c:v>
                </c:pt>
                <c:pt idx="324">
                  <c:v>-0.47656341285842641</c:v>
                </c:pt>
                <c:pt idx="325">
                  <c:v>-0.47049424182119209</c:v>
                </c:pt>
                <c:pt idx="326">
                  <c:v>-0.46407231636937929</c:v>
                </c:pt>
                <c:pt idx="327">
                  <c:v>-0.45702580742680188</c:v>
                </c:pt>
                <c:pt idx="328">
                  <c:v>-0.44936223111420875</c:v>
                </c:pt>
                <c:pt idx="329">
                  <c:v>-0.44134793086324164</c:v>
                </c:pt>
                <c:pt idx="330">
                  <c:v>-0.43272662010481355</c:v>
                </c:pt>
                <c:pt idx="331">
                  <c:v>-0.423756806255284</c:v>
                </c:pt>
                <c:pt idx="332">
                  <c:v>-0.41419375649200679</c:v>
                </c:pt>
                <c:pt idx="333">
                  <c:v>-0.40405154476819682</c:v>
                </c:pt>
                <c:pt idx="334">
                  <c:v>-0.39357519353053066</c:v>
                </c:pt>
                <c:pt idx="335">
                  <c:v>-0.38253987805166273</c:v>
                </c:pt>
                <c:pt idx="336">
                  <c:v>-0.37117990404346501</c:v>
                </c:pt>
                <c:pt idx="337">
                  <c:v>-0.35928477703253647</c:v>
                </c:pt>
                <c:pt idx="338">
                  <c:v>-0.34687485703290571</c:v>
                </c:pt>
                <c:pt idx="339">
                  <c:v>-0.33416669685658679</c:v>
                </c:pt>
                <c:pt idx="340">
                  <c:v>-0.32097354457572824</c:v>
                </c:pt>
                <c:pt idx="341">
                  <c:v>-0.30749851367523345</c:v>
                </c:pt>
                <c:pt idx="342">
                  <c:v>-0.29357155079549968</c:v>
                </c:pt>
                <c:pt idx="343">
                  <c:v>-0.27938136993756824</c:v>
                </c:pt>
                <c:pt idx="344">
                  <c:v>-0.26477539669131422</c:v>
                </c:pt>
                <c:pt idx="345">
                  <c:v>-0.24978145011867939</c:v>
                </c:pt>
                <c:pt idx="346">
                  <c:v>-0.23456517177689631</c:v>
                </c:pt>
                <c:pt idx="347">
                  <c:v>-0.21912946809009104</c:v>
                </c:pt>
                <c:pt idx="348">
                  <c:v>-0.2032403628400567</c:v>
                </c:pt>
                <c:pt idx="349">
                  <c:v>-0.18728424562928378</c:v>
                </c:pt>
                <c:pt idx="350">
                  <c:v>-0.17093770974666386</c:v>
                </c:pt>
                <c:pt idx="351">
                  <c:v>-0.15444197334772175</c:v>
                </c:pt>
                <c:pt idx="352">
                  <c:v>-0.13780134438835934</c:v>
                </c:pt>
                <c:pt idx="353">
                  <c:v>-0.12094970730646383</c:v>
                </c:pt>
                <c:pt idx="354">
                  <c:v>-0.10398174847970688</c:v>
                </c:pt>
                <c:pt idx="355">
                  <c:v>-8.6851577002050498E-2</c:v>
                </c:pt>
                <c:pt idx="356">
                  <c:v>-6.9594083295542827E-2</c:v>
                </c:pt>
                <c:pt idx="357">
                  <c:v>-5.2275002678515786E-2</c:v>
                </c:pt>
                <c:pt idx="358">
                  <c:v>-3.4879167767916018E-2</c:v>
                </c:pt>
                <c:pt idx="359">
                  <c:v>-1.745240643728356E-2</c:v>
                </c:pt>
                <c:pt idx="360">
                  <c:v>-2.45029690981724E-16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23CA-4848-97A7-A77AD7E94DFB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23CA-4848-97A7-A77AD7E94DFB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23CA-4848-97A7-A77AD7E94DFB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23CA-4848-97A7-A77AD7E94DFB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23CA-4848-97A7-A77AD7E94DFB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-0.27800283386856844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3.4059474237429439E-17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23CA-4848-97A7-A77AD7E94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6849169920061"/>
          <c:y val="5.4404145077720206E-2"/>
          <c:w val="0.760628059957136"/>
          <c:h val="0.88082901554404147"/>
        </c:manualLayout>
      </c:layout>
      <c:scatterChart>
        <c:scatterStyle val="smoothMarker"/>
        <c:varyColors val="0"/>
        <c:ser>
          <c:idx val="4"/>
          <c:order val="0"/>
          <c:tx>
            <c:v>Grid1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Patterns!$AT$3</c:f>
                  <c:strCache>
                    <c:ptCount val="1"/>
                    <c:pt idx="0">
                      <c:v>-3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{B750B17F-1D71-4F85-A4D1-CB4576B789DD}</c15:txfldGUID>
                      <c15:f>Patterns!$AT$3</c15:f>
                      <c15:dlblFieldTableCache>
                        <c:ptCount val="1"/>
                        <c:pt idx="0">
                          <c:v>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Patterns!$AS$4:$AS$76</c:f>
              <c:numCache>
                <c:formatCode>General</c:formatCode>
                <c:ptCount val="73"/>
                <c:pt idx="0">
                  <c:v>0.83962432075303772</c:v>
                </c:pt>
                <c:pt idx="1">
                  <c:v>0.83642929672305932</c:v>
                </c:pt>
                <c:pt idx="2">
                  <c:v>0.82686854069520055</c:v>
                </c:pt>
                <c:pt idx="3">
                  <c:v>0.81101481579577572</c:v>
                </c:pt>
                <c:pt idx="4">
                  <c:v>0.78898877844401027</c:v>
                </c:pt>
                <c:pt idx="5">
                  <c:v>0.76095806008383593</c:v>
                </c:pt>
                <c:pt idx="6">
                  <c:v>0.72713599140738461</c:v>
                </c:pt>
                <c:pt idx="7">
                  <c:v>0.68777997877960706</c:v>
                </c:pt>
                <c:pt idx="8">
                  <c:v>0.64318954522041094</c:v>
                </c:pt>
                <c:pt idx="9">
                  <c:v>0.59370405085362188</c:v>
                </c:pt>
                <c:pt idx="10">
                  <c:v>0.5397001101715293</c:v>
                </c:pt>
                <c:pt idx="11">
                  <c:v>0.4815887257711951</c:v>
                </c:pt>
                <c:pt idx="12">
                  <c:v>0.41981216037651886</c:v>
                </c:pt>
                <c:pt idx="13">
                  <c:v>0.35484057095186428</c:v>
                </c:pt>
                <c:pt idx="14">
                  <c:v>0.2871684305236713</c:v>
                </c:pt>
                <c:pt idx="15">
                  <c:v>0.21731076494215382</c:v>
                </c:pt>
                <c:pt idx="16">
                  <c:v>0.14579923322359925</c:v>
                </c:pt>
                <c:pt idx="17">
                  <c:v>7.3178081304228954E-2</c:v>
                </c:pt>
                <c:pt idx="18">
                  <c:v>5.1433221963714186E-17</c:v>
                </c:pt>
                <c:pt idx="19">
                  <c:v>-7.3178081304229037E-2</c:v>
                </c:pt>
                <c:pt idx="20">
                  <c:v>-0.14579923322359917</c:v>
                </c:pt>
                <c:pt idx="21">
                  <c:v>-0.2173107649421539</c:v>
                </c:pt>
                <c:pt idx="22">
                  <c:v>-0.28716843052367119</c:v>
                </c:pt>
                <c:pt idx="23">
                  <c:v>-0.35484057095186416</c:v>
                </c:pt>
                <c:pt idx="24">
                  <c:v>-0.41981216037651886</c:v>
                </c:pt>
                <c:pt idx="25">
                  <c:v>-0.4815887257711951</c:v>
                </c:pt>
                <c:pt idx="26">
                  <c:v>-0.5397001101715293</c:v>
                </c:pt>
                <c:pt idx="27">
                  <c:v>-0.59370405085362177</c:v>
                </c:pt>
                <c:pt idx="28">
                  <c:v>-0.64318954522041083</c:v>
                </c:pt>
                <c:pt idx="29">
                  <c:v>-0.68777997877960706</c:v>
                </c:pt>
                <c:pt idx="30">
                  <c:v>-0.72713599140738461</c:v>
                </c:pt>
                <c:pt idx="31">
                  <c:v>-0.76095806008383593</c:v>
                </c:pt>
                <c:pt idx="32">
                  <c:v>-0.78898877844401016</c:v>
                </c:pt>
                <c:pt idx="33">
                  <c:v>-0.81101481579577561</c:v>
                </c:pt>
                <c:pt idx="34">
                  <c:v>-0.82686854069520055</c:v>
                </c:pt>
                <c:pt idx="35">
                  <c:v>-0.83642929672305932</c:v>
                </c:pt>
                <c:pt idx="36">
                  <c:v>-0.83962432075303772</c:v>
                </c:pt>
                <c:pt idx="37">
                  <c:v>-0.83642929672305932</c:v>
                </c:pt>
                <c:pt idx="38">
                  <c:v>-0.82686854069520055</c:v>
                </c:pt>
                <c:pt idx="39">
                  <c:v>-0.81101481579577572</c:v>
                </c:pt>
                <c:pt idx="40">
                  <c:v>-0.78898877844401027</c:v>
                </c:pt>
                <c:pt idx="41">
                  <c:v>-0.76095806008383604</c:v>
                </c:pt>
                <c:pt idx="42">
                  <c:v>-0.7271359914073845</c:v>
                </c:pt>
                <c:pt idx="43">
                  <c:v>-0.68777997877960706</c:v>
                </c:pt>
                <c:pt idx="44">
                  <c:v>-0.64318954522041094</c:v>
                </c:pt>
                <c:pt idx="45">
                  <c:v>-0.59370405085362199</c:v>
                </c:pt>
                <c:pt idx="46">
                  <c:v>-0.53970011017152941</c:v>
                </c:pt>
                <c:pt idx="47">
                  <c:v>-0.48158872577119527</c:v>
                </c:pt>
                <c:pt idx="48">
                  <c:v>-0.41981216037651886</c:v>
                </c:pt>
                <c:pt idx="49">
                  <c:v>-0.35484057095186405</c:v>
                </c:pt>
                <c:pt idx="50">
                  <c:v>-0.28716843052367108</c:v>
                </c:pt>
                <c:pt idx="51">
                  <c:v>-0.21731076494215371</c:v>
                </c:pt>
                <c:pt idx="52">
                  <c:v>-0.1457992332235992</c:v>
                </c:pt>
                <c:pt idx="53">
                  <c:v>-7.3178081304229051E-2</c:v>
                </c:pt>
                <c:pt idx="54">
                  <c:v>-1.5429966589114256E-16</c:v>
                </c:pt>
                <c:pt idx="55">
                  <c:v>7.3178081304228745E-2</c:v>
                </c:pt>
                <c:pt idx="56">
                  <c:v>0.14579923322359889</c:v>
                </c:pt>
                <c:pt idx="57">
                  <c:v>0.21731076494215343</c:v>
                </c:pt>
                <c:pt idx="58">
                  <c:v>0.28716843052367141</c:v>
                </c:pt>
                <c:pt idx="59">
                  <c:v>0.35484057095186444</c:v>
                </c:pt>
                <c:pt idx="60">
                  <c:v>0.41981216037651886</c:v>
                </c:pt>
                <c:pt idx="61">
                  <c:v>0.48158872577119499</c:v>
                </c:pt>
                <c:pt idx="62">
                  <c:v>0.5397001101715293</c:v>
                </c:pt>
                <c:pt idx="63">
                  <c:v>0.59370405085362166</c:v>
                </c:pt>
                <c:pt idx="64">
                  <c:v>0.64318954522041072</c:v>
                </c:pt>
                <c:pt idx="65">
                  <c:v>0.68777997877960684</c:v>
                </c:pt>
                <c:pt idx="66">
                  <c:v>0.72713599140738427</c:v>
                </c:pt>
                <c:pt idx="67">
                  <c:v>0.76095806008383604</c:v>
                </c:pt>
                <c:pt idx="68">
                  <c:v>0.78898877844401027</c:v>
                </c:pt>
                <c:pt idx="69">
                  <c:v>0.81101481579577572</c:v>
                </c:pt>
                <c:pt idx="70">
                  <c:v>0.82686854069520055</c:v>
                </c:pt>
                <c:pt idx="71">
                  <c:v>0.83642929672305932</c:v>
                </c:pt>
                <c:pt idx="72">
                  <c:v>0.83962432075303772</c:v>
                </c:pt>
              </c:numCache>
            </c:numRef>
          </c:xVal>
          <c:yVal>
            <c:numRef>
              <c:f>Patterns!$AT$4:$AT$76</c:f>
              <c:numCache>
                <c:formatCode>General</c:formatCode>
                <c:ptCount val="73"/>
                <c:pt idx="0">
                  <c:v>0</c:v>
                </c:pt>
                <c:pt idx="1">
                  <c:v>7.3178081304228981E-2</c:v>
                </c:pt>
                <c:pt idx="2">
                  <c:v>0.1457992332235992</c:v>
                </c:pt>
                <c:pt idx="3">
                  <c:v>0.21731076494215382</c:v>
                </c:pt>
                <c:pt idx="4">
                  <c:v>0.28716843052367119</c:v>
                </c:pt>
                <c:pt idx="5">
                  <c:v>0.35484057095186428</c:v>
                </c:pt>
                <c:pt idx="6">
                  <c:v>0.41981216037651886</c:v>
                </c:pt>
                <c:pt idx="7">
                  <c:v>0.48158872577119499</c:v>
                </c:pt>
                <c:pt idx="8">
                  <c:v>0.5397001101715293</c:v>
                </c:pt>
                <c:pt idx="9">
                  <c:v>0.59370405085362177</c:v>
                </c:pt>
                <c:pt idx="10">
                  <c:v>0.64318954522041094</c:v>
                </c:pt>
                <c:pt idx="11">
                  <c:v>0.68777997877960706</c:v>
                </c:pt>
                <c:pt idx="12">
                  <c:v>0.7271359914073845</c:v>
                </c:pt>
                <c:pt idx="13">
                  <c:v>0.76095806008383593</c:v>
                </c:pt>
                <c:pt idx="14">
                  <c:v>0.78898877844401016</c:v>
                </c:pt>
                <c:pt idx="15">
                  <c:v>0.81101481579577572</c:v>
                </c:pt>
                <c:pt idx="16">
                  <c:v>0.82686854069520055</c:v>
                </c:pt>
                <c:pt idx="17">
                  <c:v>0.83642929672305932</c:v>
                </c:pt>
                <c:pt idx="18">
                  <c:v>0.83962432075303772</c:v>
                </c:pt>
                <c:pt idx="19">
                  <c:v>0.83642929672305932</c:v>
                </c:pt>
                <c:pt idx="20">
                  <c:v>0.82686854069520055</c:v>
                </c:pt>
                <c:pt idx="21">
                  <c:v>0.81101481579577572</c:v>
                </c:pt>
                <c:pt idx="22">
                  <c:v>0.78898877844401027</c:v>
                </c:pt>
                <c:pt idx="23">
                  <c:v>0.76095806008383604</c:v>
                </c:pt>
                <c:pt idx="24">
                  <c:v>0.72713599140738461</c:v>
                </c:pt>
                <c:pt idx="25">
                  <c:v>0.68777997877960695</c:v>
                </c:pt>
                <c:pt idx="26">
                  <c:v>0.64318954522041094</c:v>
                </c:pt>
                <c:pt idx="27">
                  <c:v>0.59370405085362188</c:v>
                </c:pt>
                <c:pt idx="28">
                  <c:v>0.53970011017152941</c:v>
                </c:pt>
                <c:pt idx="29">
                  <c:v>0.48158872577119494</c:v>
                </c:pt>
                <c:pt idx="30">
                  <c:v>0.41981216037651886</c:v>
                </c:pt>
                <c:pt idx="31">
                  <c:v>0.35484057095186433</c:v>
                </c:pt>
                <c:pt idx="32">
                  <c:v>0.28716843052367136</c:v>
                </c:pt>
                <c:pt idx="33">
                  <c:v>0.21731076494215404</c:v>
                </c:pt>
                <c:pt idx="34">
                  <c:v>0.14579923322359914</c:v>
                </c:pt>
                <c:pt idx="35">
                  <c:v>7.3178081304229009E-2</c:v>
                </c:pt>
                <c:pt idx="36">
                  <c:v>1.0286644392742837E-16</c:v>
                </c:pt>
                <c:pt idx="37">
                  <c:v>-7.3178081304228801E-2</c:v>
                </c:pt>
                <c:pt idx="38">
                  <c:v>-0.14579923322359931</c:v>
                </c:pt>
                <c:pt idx="39">
                  <c:v>-0.21731076494215384</c:v>
                </c:pt>
                <c:pt idx="40">
                  <c:v>-0.28716843052367114</c:v>
                </c:pt>
                <c:pt idx="41">
                  <c:v>-0.35484057095186416</c:v>
                </c:pt>
                <c:pt idx="42">
                  <c:v>-0.41981216037651886</c:v>
                </c:pt>
                <c:pt idx="43">
                  <c:v>-0.4815887257711951</c:v>
                </c:pt>
                <c:pt idx="44">
                  <c:v>-0.5397001101715293</c:v>
                </c:pt>
                <c:pt idx="45">
                  <c:v>-0.59370405085362177</c:v>
                </c:pt>
                <c:pt idx="46">
                  <c:v>-0.64318954522041083</c:v>
                </c:pt>
                <c:pt idx="47">
                  <c:v>-0.68777997877960684</c:v>
                </c:pt>
                <c:pt idx="48">
                  <c:v>-0.72713599140738427</c:v>
                </c:pt>
                <c:pt idx="49">
                  <c:v>-0.76095806008383604</c:v>
                </c:pt>
                <c:pt idx="50">
                  <c:v>-0.78898877844401027</c:v>
                </c:pt>
                <c:pt idx="51">
                  <c:v>-0.81101481579577572</c:v>
                </c:pt>
                <c:pt idx="52">
                  <c:v>-0.82686854069520055</c:v>
                </c:pt>
                <c:pt idx="53">
                  <c:v>-0.83642929672305932</c:v>
                </c:pt>
                <c:pt idx="54">
                  <c:v>-0.83962432075303772</c:v>
                </c:pt>
                <c:pt idx="55">
                  <c:v>-0.83642929672305932</c:v>
                </c:pt>
                <c:pt idx="56">
                  <c:v>-0.82686854069520055</c:v>
                </c:pt>
                <c:pt idx="57">
                  <c:v>-0.81101481579577583</c:v>
                </c:pt>
                <c:pt idx="58">
                  <c:v>-0.78898877844401016</c:v>
                </c:pt>
                <c:pt idx="59">
                  <c:v>-0.76095806008383593</c:v>
                </c:pt>
                <c:pt idx="60">
                  <c:v>-0.7271359914073845</c:v>
                </c:pt>
                <c:pt idx="61">
                  <c:v>-0.68777997877960706</c:v>
                </c:pt>
                <c:pt idx="62">
                  <c:v>-0.64318954522041105</c:v>
                </c:pt>
                <c:pt idx="63">
                  <c:v>-0.59370405085362199</c:v>
                </c:pt>
                <c:pt idx="64">
                  <c:v>-0.53970011017152952</c:v>
                </c:pt>
                <c:pt idx="65">
                  <c:v>-0.48158872577119538</c:v>
                </c:pt>
                <c:pt idx="66">
                  <c:v>-0.41981216037651886</c:v>
                </c:pt>
                <c:pt idx="67">
                  <c:v>-0.35484057095186411</c:v>
                </c:pt>
                <c:pt idx="68">
                  <c:v>-0.28716843052367108</c:v>
                </c:pt>
                <c:pt idx="69">
                  <c:v>-0.21731076494215376</c:v>
                </c:pt>
                <c:pt idx="70">
                  <c:v>-0.14579923322359925</c:v>
                </c:pt>
                <c:pt idx="71">
                  <c:v>-7.3178081304229106E-2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B0-4F9B-97E1-A9DCA3E3DFE4}"/>
            </c:ext>
          </c:extLst>
        </c:ser>
        <c:ser>
          <c:idx val="2"/>
          <c:order val="1"/>
          <c:tx>
            <c:v>Grid2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Patterns!$AV$3</c:f>
                  <c:strCache>
                    <c:ptCount val="1"/>
                    <c:pt idx="0">
                      <c:v>-6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{85C0E382-6E51-4C4B-A6BD-62F51A15B0A7}</c15:txfldGUID>
                      <c15:f>Patterns!$AV$3</c15:f>
                      <c15:dlblFieldTableCache>
                        <c:ptCount val="1"/>
                        <c:pt idx="0">
                          <c:v>-6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Patterns!$AU$4:$AU$76</c:f>
              <c:numCache>
                <c:formatCode>General</c:formatCode>
                <c:ptCount val="73"/>
                <c:pt idx="0">
                  <c:v>0.70496900000000007</c:v>
                </c:pt>
                <c:pt idx="1">
                  <c:v>0.70228638011903988</c:v>
                </c:pt>
                <c:pt idx="2">
                  <c:v>0.69425893683326334</c:v>
                </c:pt>
                <c:pt idx="3">
                  <c:v>0.68094776383317823</c:v>
                </c:pt>
                <c:pt idx="4">
                  <c:v>0.66245416718282113</c:v>
                </c:pt>
                <c:pt idx="5">
                  <c:v>0.63891889431944016</c:v>
                </c:pt>
                <c:pt idx="6">
                  <c:v>0.610521062880512</c:v>
                </c:pt>
                <c:pt idx="7">
                  <c:v>0.57747679751036629</c:v>
                </c:pt>
                <c:pt idx="8">
                  <c:v>0.54003758502114285</c:v>
                </c:pt>
                <c:pt idx="9">
                  <c:v>0.49848836042629929</c:v>
                </c:pt>
                <c:pt idx="10">
                  <c:v>0.45314533841311</c:v>
                </c:pt>
                <c:pt idx="11">
                  <c:v>0.40435360675796073</c:v>
                </c:pt>
                <c:pt idx="12">
                  <c:v>0.35248450000000003</c:v>
                </c:pt>
                <c:pt idx="13">
                  <c:v>0.29793277336107915</c:v>
                </c:pt>
                <c:pt idx="14">
                  <c:v>0.24111359842015345</c:v>
                </c:pt>
                <c:pt idx="15">
                  <c:v>0.18245940340687897</c:v>
                </c:pt>
                <c:pt idx="16">
                  <c:v>0.12241658216167828</c:v>
                </c:pt>
                <c:pt idx="17">
                  <c:v>6.1442096809073816E-2</c:v>
                </c:pt>
                <c:pt idx="18">
                  <c:v>4.3184584055423752E-17</c:v>
                </c:pt>
                <c:pt idx="19">
                  <c:v>-6.1442096809073886E-2</c:v>
                </c:pt>
                <c:pt idx="20">
                  <c:v>-0.12241658216167819</c:v>
                </c:pt>
                <c:pt idx="21">
                  <c:v>-0.18245940340687905</c:v>
                </c:pt>
                <c:pt idx="22">
                  <c:v>-0.24111359842015337</c:v>
                </c:pt>
                <c:pt idx="23">
                  <c:v>-0.2979327733610791</c:v>
                </c:pt>
                <c:pt idx="24">
                  <c:v>-0.35248450000000003</c:v>
                </c:pt>
                <c:pt idx="25">
                  <c:v>-0.40435360675796073</c:v>
                </c:pt>
                <c:pt idx="26">
                  <c:v>-0.45314533841311</c:v>
                </c:pt>
                <c:pt idx="27">
                  <c:v>-0.49848836042629924</c:v>
                </c:pt>
                <c:pt idx="28">
                  <c:v>-0.54003758502114274</c:v>
                </c:pt>
                <c:pt idx="29">
                  <c:v>-0.5774767975103664</c:v>
                </c:pt>
                <c:pt idx="30">
                  <c:v>-0.610521062880512</c:v>
                </c:pt>
                <c:pt idx="31">
                  <c:v>-0.63891889431944016</c:v>
                </c:pt>
                <c:pt idx="32">
                  <c:v>-0.66245416718282102</c:v>
                </c:pt>
                <c:pt idx="33">
                  <c:v>-0.68094776383317823</c:v>
                </c:pt>
                <c:pt idx="34">
                  <c:v>-0.69425893683326334</c:v>
                </c:pt>
                <c:pt idx="35">
                  <c:v>-0.70228638011903988</c:v>
                </c:pt>
                <c:pt idx="36">
                  <c:v>-0.70496900000000007</c:v>
                </c:pt>
                <c:pt idx="37">
                  <c:v>-0.70228638011903988</c:v>
                </c:pt>
                <c:pt idx="38">
                  <c:v>-0.69425893683326334</c:v>
                </c:pt>
                <c:pt idx="39">
                  <c:v>-0.68094776383317823</c:v>
                </c:pt>
                <c:pt idx="40">
                  <c:v>-0.66245416718282113</c:v>
                </c:pt>
                <c:pt idx="41">
                  <c:v>-0.63891889431944016</c:v>
                </c:pt>
                <c:pt idx="42">
                  <c:v>-0.610521062880512</c:v>
                </c:pt>
                <c:pt idx="43">
                  <c:v>-0.57747679751036629</c:v>
                </c:pt>
                <c:pt idx="44">
                  <c:v>-0.54003758502114285</c:v>
                </c:pt>
                <c:pt idx="45">
                  <c:v>-0.4984883604262994</c:v>
                </c:pt>
                <c:pt idx="46">
                  <c:v>-0.45314533841311011</c:v>
                </c:pt>
                <c:pt idx="47">
                  <c:v>-0.40435360675796084</c:v>
                </c:pt>
                <c:pt idx="48">
                  <c:v>-0.35248450000000003</c:v>
                </c:pt>
                <c:pt idx="49">
                  <c:v>-0.29793277336107898</c:v>
                </c:pt>
                <c:pt idx="50">
                  <c:v>-0.24111359842015326</c:v>
                </c:pt>
                <c:pt idx="51">
                  <c:v>-0.18245940340687888</c:v>
                </c:pt>
                <c:pt idx="52">
                  <c:v>-0.12241658216167822</c:v>
                </c:pt>
                <c:pt idx="53">
                  <c:v>-6.1442096809073893E-2</c:v>
                </c:pt>
                <c:pt idx="54">
                  <c:v>-1.2955375216627125E-16</c:v>
                </c:pt>
                <c:pt idx="55">
                  <c:v>6.1442096809073643E-2</c:v>
                </c:pt>
                <c:pt idx="56">
                  <c:v>0.12241658216167797</c:v>
                </c:pt>
                <c:pt idx="57">
                  <c:v>0.18245940340687863</c:v>
                </c:pt>
                <c:pt idx="58">
                  <c:v>0.24111359842015356</c:v>
                </c:pt>
                <c:pt idx="59">
                  <c:v>0.29793277336107932</c:v>
                </c:pt>
                <c:pt idx="60">
                  <c:v>0.35248450000000003</c:v>
                </c:pt>
                <c:pt idx="61">
                  <c:v>0.40435360675796062</c:v>
                </c:pt>
                <c:pt idx="62">
                  <c:v>0.45314533841310994</c:v>
                </c:pt>
                <c:pt idx="63">
                  <c:v>0.49848836042629913</c:v>
                </c:pt>
                <c:pt idx="64">
                  <c:v>0.54003758502114274</c:v>
                </c:pt>
                <c:pt idx="65">
                  <c:v>0.57747679751036618</c:v>
                </c:pt>
                <c:pt idx="66">
                  <c:v>0.61052106288051178</c:v>
                </c:pt>
                <c:pt idx="67">
                  <c:v>0.63891889431944016</c:v>
                </c:pt>
                <c:pt idx="68">
                  <c:v>0.66245416718282113</c:v>
                </c:pt>
                <c:pt idx="69">
                  <c:v>0.68094776383317823</c:v>
                </c:pt>
                <c:pt idx="70">
                  <c:v>0.69425893683326334</c:v>
                </c:pt>
                <c:pt idx="71">
                  <c:v>0.70228638011903988</c:v>
                </c:pt>
                <c:pt idx="72">
                  <c:v>0.70496900000000007</c:v>
                </c:pt>
              </c:numCache>
            </c:numRef>
          </c:xVal>
          <c:yVal>
            <c:numRef>
              <c:f>Patterns!$AV$4:$AV$76</c:f>
              <c:numCache>
                <c:formatCode>General</c:formatCode>
                <c:ptCount val="73"/>
                <c:pt idx="0">
                  <c:v>0</c:v>
                </c:pt>
                <c:pt idx="1">
                  <c:v>6.1442096809073837E-2</c:v>
                </c:pt>
                <c:pt idx="2">
                  <c:v>0.12241658216167822</c:v>
                </c:pt>
                <c:pt idx="3">
                  <c:v>0.18245940340687897</c:v>
                </c:pt>
                <c:pt idx="4">
                  <c:v>0.24111359842015337</c:v>
                </c:pt>
                <c:pt idx="5">
                  <c:v>0.29793277336107915</c:v>
                </c:pt>
                <c:pt idx="6">
                  <c:v>0.35248450000000003</c:v>
                </c:pt>
                <c:pt idx="7">
                  <c:v>0.40435360675796062</c:v>
                </c:pt>
                <c:pt idx="8">
                  <c:v>0.45314533841310994</c:v>
                </c:pt>
                <c:pt idx="9">
                  <c:v>0.49848836042629924</c:v>
                </c:pt>
                <c:pt idx="10">
                  <c:v>0.54003758502114285</c:v>
                </c:pt>
                <c:pt idx="11">
                  <c:v>0.57747679751036629</c:v>
                </c:pt>
                <c:pt idx="12">
                  <c:v>0.610521062880512</c:v>
                </c:pt>
                <c:pt idx="13">
                  <c:v>0.63891889431944016</c:v>
                </c:pt>
                <c:pt idx="14">
                  <c:v>0.66245416718282102</c:v>
                </c:pt>
                <c:pt idx="15">
                  <c:v>0.68094776383317823</c:v>
                </c:pt>
                <c:pt idx="16">
                  <c:v>0.69425893683326334</c:v>
                </c:pt>
                <c:pt idx="17">
                  <c:v>0.70228638011903988</c:v>
                </c:pt>
                <c:pt idx="18">
                  <c:v>0.70496900000000007</c:v>
                </c:pt>
                <c:pt idx="19">
                  <c:v>0.70228638011903988</c:v>
                </c:pt>
                <c:pt idx="20">
                  <c:v>0.69425893683326334</c:v>
                </c:pt>
                <c:pt idx="21">
                  <c:v>0.68094776383317823</c:v>
                </c:pt>
                <c:pt idx="22">
                  <c:v>0.66245416718282113</c:v>
                </c:pt>
                <c:pt idx="23">
                  <c:v>0.63891889431944016</c:v>
                </c:pt>
                <c:pt idx="24">
                  <c:v>0.610521062880512</c:v>
                </c:pt>
                <c:pt idx="25">
                  <c:v>0.57747679751036629</c:v>
                </c:pt>
                <c:pt idx="26">
                  <c:v>0.54003758502114285</c:v>
                </c:pt>
                <c:pt idx="27">
                  <c:v>0.49848836042629929</c:v>
                </c:pt>
                <c:pt idx="28">
                  <c:v>0.45314533841311011</c:v>
                </c:pt>
                <c:pt idx="29">
                  <c:v>0.40435360675796056</c:v>
                </c:pt>
                <c:pt idx="30">
                  <c:v>0.35248450000000003</c:v>
                </c:pt>
                <c:pt idx="31">
                  <c:v>0.29793277336107921</c:v>
                </c:pt>
                <c:pt idx="32">
                  <c:v>0.24111359842015348</c:v>
                </c:pt>
                <c:pt idx="33">
                  <c:v>0.18245940340687916</c:v>
                </c:pt>
                <c:pt idx="34">
                  <c:v>0.12241658216167818</c:v>
                </c:pt>
                <c:pt idx="35">
                  <c:v>6.1442096809073858E-2</c:v>
                </c:pt>
                <c:pt idx="36">
                  <c:v>8.6369168110847503E-17</c:v>
                </c:pt>
                <c:pt idx="37">
                  <c:v>-6.1442096809073678E-2</c:v>
                </c:pt>
                <c:pt idx="38">
                  <c:v>-0.12241658216167832</c:v>
                </c:pt>
                <c:pt idx="39">
                  <c:v>-0.18245940340687899</c:v>
                </c:pt>
                <c:pt idx="40">
                  <c:v>-0.24111359842015334</c:v>
                </c:pt>
                <c:pt idx="41">
                  <c:v>-0.29793277336107904</c:v>
                </c:pt>
                <c:pt idx="42">
                  <c:v>-0.35248450000000003</c:v>
                </c:pt>
                <c:pt idx="43">
                  <c:v>-0.40435360675796073</c:v>
                </c:pt>
                <c:pt idx="44">
                  <c:v>-0.45314533841310994</c:v>
                </c:pt>
                <c:pt idx="45">
                  <c:v>-0.49848836042629924</c:v>
                </c:pt>
                <c:pt idx="46">
                  <c:v>-0.54003758502114274</c:v>
                </c:pt>
                <c:pt idx="47">
                  <c:v>-0.57747679751036618</c:v>
                </c:pt>
                <c:pt idx="48">
                  <c:v>-0.61052106288051178</c:v>
                </c:pt>
                <c:pt idx="49">
                  <c:v>-0.63891889431944016</c:v>
                </c:pt>
                <c:pt idx="50">
                  <c:v>-0.66245416718282113</c:v>
                </c:pt>
                <c:pt idx="51">
                  <c:v>-0.68094776383317823</c:v>
                </c:pt>
                <c:pt idx="52">
                  <c:v>-0.69425893683326334</c:v>
                </c:pt>
                <c:pt idx="53">
                  <c:v>-0.70228638011903988</c:v>
                </c:pt>
                <c:pt idx="54">
                  <c:v>-0.70496900000000007</c:v>
                </c:pt>
                <c:pt idx="55">
                  <c:v>-0.70228638011903988</c:v>
                </c:pt>
                <c:pt idx="56">
                  <c:v>-0.69425893683326345</c:v>
                </c:pt>
                <c:pt idx="57">
                  <c:v>-0.68094776383317834</c:v>
                </c:pt>
                <c:pt idx="58">
                  <c:v>-0.66245416718282102</c:v>
                </c:pt>
                <c:pt idx="59">
                  <c:v>-0.63891889431944016</c:v>
                </c:pt>
                <c:pt idx="60">
                  <c:v>-0.610521062880512</c:v>
                </c:pt>
                <c:pt idx="61">
                  <c:v>-0.57747679751036629</c:v>
                </c:pt>
                <c:pt idx="62">
                  <c:v>-0.54003758502114296</c:v>
                </c:pt>
                <c:pt idx="63">
                  <c:v>-0.4984883604262994</c:v>
                </c:pt>
                <c:pt idx="64">
                  <c:v>-0.45314533841311017</c:v>
                </c:pt>
                <c:pt idx="65">
                  <c:v>-0.40435360675796095</c:v>
                </c:pt>
                <c:pt idx="66">
                  <c:v>-0.35248450000000003</c:v>
                </c:pt>
                <c:pt idx="67">
                  <c:v>-0.29793277336107904</c:v>
                </c:pt>
                <c:pt idx="68">
                  <c:v>-0.24111359842015329</c:v>
                </c:pt>
                <c:pt idx="69">
                  <c:v>-0.18245940340687891</c:v>
                </c:pt>
                <c:pt idx="70">
                  <c:v>-0.12241658216167826</c:v>
                </c:pt>
                <c:pt idx="71">
                  <c:v>-6.1442096809073941E-2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8B0-4F9B-97E1-A9DCA3E3DFE4}"/>
            </c:ext>
          </c:extLst>
        </c:ser>
        <c:ser>
          <c:idx val="3"/>
          <c:order val="2"/>
          <c:tx>
            <c:v>Grid3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Patterns!$AX$3</c:f>
                  <c:strCache>
                    <c:ptCount val="1"/>
                    <c:pt idx="0">
                      <c:v>-9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{DB897DD1-F169-4A7B-BED7-8CE646913431}</c15:txfldGUID>
                      <c15:f>Patterns!$AX$3</c15:f>
                      <c15:dlblFieldTableCache>
                        <c:ptCount val="1"/>
                        <c:pt idx="0">
                          <c:v>-9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Patterns!$AW$4:$AW$76</c:f>
              <c:numCache>
                <c:formatCode>General</c:formatCode>
                <c:ptCount val="73"/>
                <c:pt idx="0">
                  <c:v>0.59190911777694832</c:v>
                </c:pt>
                <c:pt idx="1">
                  <c:v>0.58965672488155851</c:v>
                </c:pt>
                <c:pt idx="2">
                  <c:v>0.58291668826535492</c:v>
                </c:pt>
                <c:pt idx="3">
                  <c:v>0.57174030367673223</c:v>
                </c:pt>
                <c:pt idx="4">
                  <c:v>0.5562126301508955</c:v>
                </c:pt>
                <c:pt idx="5">
                  <c:v>0.53645184265924184</c:v>
                </c:pt>
                <c:pt idx="6">
                  <c:v>0.51260833272647255</c:v>
                </c:pt>
                <c:pt idx="7">
                  <c:v>0.48486356386028084</c:v>
                </c:pt>
                <c:pt idx="8">
                  <c:v>0.45342869050448797</c:v>
                </c:pt>
                <c:pt idx="9">
                  <c:v>0.41854295102622702</c:v>
                </c:pt>
                <c:pt idx="10">
                  <c:v>0.38047184696751291</c:v>
                </c:pt>
                <c:pt idx="11">
                  <c:v>0.33950512241819369</c:v>
                </c:pt>
                <c:pt idx="12">
                  <c:v>0.29595455888847416</c:v>
                </c:pt>
                <c:pt idx="13">
                  <c:v>0.25015160246336482</c:v>
                </c:pt>
                <c:pt idx="14">
                  <c:v>0.20244484129784204</c:v>
                </c:pt>
                <c:pt idx="15">
                  <c:v>0.15319735265050524</c:v>
                </c:pt>
                <c:pt idx="16">
                  <c:v>0.10278393964640756</c:v>
                </c:pt>
                <c:pt idx="17">
                  <c:v>5.1588278798960989E-2</c:v>
                </c:pt>
                <c:pt idx="18">
                  <c:v>3.6258827054537628E-17</c:v>
                </c:pt>
                <c:pt idx="19">
                  <c:v>-5.1588278798961051E-2</c:v>
                </c:pt>
                <c:pt idx="20">
                  <c:v>-0.1027839396464075</c:v>
                </c:pt>
                <c:pt idx="21">
                  <c:v>-0.15319735265050533</c:v>
                </c:pt>
                <c:pt idx="22">
                  <c:v>-0.20244484129784199</c:v>
                </c:pt>
                <c:pt idx="23">
                  <c:v>-0.25015160246336476</c:v>
                </c:pt>
                <c:pt idx="24">
                  <c:v>-0.29595455888847416</c:v>
                </c:pt>
                <c:pt idx="25">
                  <c:v>-0.33950512241819369</c:v>
                </c:pt>
                <c:pt idx="26">
                  <c:v>-0.38047184696751291</c:v>
                </c:pt>
                <c:pt idx="27">
                  <c:v>-0.41854295102622696</c:v>
                </c:pt>
                <c:pt idx="28">
                  <c:v>-0.45342869050448786</c:v>
                </c:pt>
                <c:pt idx="29">
                  <c:v>-0.4848635638602809</c:v>
                </c:pt>
                <c:pt idx="30">
                  <c:v>-0.51260833272647255</c:v>
                </c:pt>
                <c:pt idx="31">
                  <c:v>-0.53645184265924184</c:v>
                </c:pt>
                <c:pt idx="32">
                  <c:v>-0.55621263015089539</c:v>
                </c:pt>
                <c:pt idx="33">
                  <c:v>-0.57174030367673223</c:v>
                </c:pt>
                <c:pt idx="34">
                  <c:v>-0.58291668826535492</c:v>
                </c:pt>
                <c:pt idx="35">
                  <c:v>-0.58965672488155851</c:v>
                </c:pt>
                <c:pt idx="36">
                  <c:v>-0.59190911777694832</c:v>
                </c:pt>
                <c:pt idx="37">
                  <c:v>-0.58965672488155851</c:v>
                </c:pt>
                <c:pt idx="38">
                  <c:v>-0.58291668826535492</c:v>
                </c:pt>
                <c:pt idx="39">
                  <c:v>-0.57174030367673223</c:v>
                </c:pt>
                <c:pt idx="40">
                  <c:v>-0.5562126301508955</c:v>
                </c:pt>
                <c:pt idx="41">
                  <c:v>-0.53645184265924184</c:v>
                </c:pt>
                <c:pt idx="42">
                  <c:v>-0.51260833272647255</c:v>
                </c:pt>
                <c:pt idx="43">
                  <c:v>-0.48486356386028084</c:v>
                </c:pt>
                <c:pt idx="44">
                  <c:v>-0.45342869050448797</c:v>
                </c:pt>
                <c:pt idx="45">
                  <c:v>-0.41854295102622707</c:v>
                </c:pt>
                <c:pt idx="46">
                  <c:v>-0.38047184696751296</c:v>
                </c:pt>
                <c:pt idx="47">
                  <c:v>-0.33950512241819381</c:v>
                </c:pt>
                <c:pt idx="48">
                  <c:v>-0.29595455888847416</c:v>
                </c:pt>
                <c:pt idx="49">
                  <c:v>-0.25015160246336465</c:v>
                </c:pt>
                <c:pt idx="50">
                  <c:v>-0.20244484129784188</c:v>
                </c:pt>
                <c:pt idx="51">
                  <c:v>-0.15319735265050519</c:v>
                </c:pt>
                <c:pt idx="52">
                  <c:v>-0.10278393964640752</c:v>
                </c:pt>
                <c:pt idx="53">
                  <c:v>-5.1588278798961058E-2</c:v>
                </c:pt>
                <c:pt idx="54">
                  <c:v>-1.087764811636129E-16</c:v>
                </c:pt>
                <c:pt idx="55">
                  <c:v>5.1588278798960843E-2</c:v>
                </c:pt>
                <c:pt idx="56">
                  <c:v>0.10278393964640729</c:v>
                </c:pt>
                <c:pt idx="57">
                  <c:v>0.15319735265050499</c:v>
                </c:pt>
                <c:pt idx="58">
                  <c:v>0.20244484129784215</c:v>
                </c:pt>
                <c:pt idx="59">
                  <c:v>0.25015160246336493</c:v>
                </c:pt>
                <c:pt idx="60">
                  <c:v>0.29595455888847416</c:v>
                </c:pt>
                <c:pt idx="61">
                  <c:v>0.33950512241819364</c:v>
                </c:pt>
                <c:pt idx="62">
                  <c:v>0.38047184696751285</c:v>
                </c:pt>
                <c:pt idx="63">
                  <c:v>0.41854295102622691</c:v>
                </c:pt>
                <c:pt idx="64">
                  <c:v>0.45342869050448781</c:v>
                </c:pt>
                <c:pt idx="65">
                  <c:v>0.48486356386028068</c:v>
                </c:pt>
                <c:pt idx="66">
                  <c:v>0.51260833272647233</c:v>
                </c:pt>
                <c:pt idx="67">
                  <c:v>0.53645184265924184</c:v>
                </c:pt>
                <c:pt idx="68">
                  <c:v>0.5562126301508955</c:v>
                </c:pt>
                <c:pt idx="69">
                  <c:v>0.57174030367673223</c:v>
                </c:pt>
                <c:pt idx="70">
                  <c:v>0.58291668826535492</c:v>
                </c:pt>
                <c:pt idx="71">
                  <c:v>0.58965672488155851</c:v>
                </c:pt>
                <c:pt idx="72">
                  <c:v>0.59190911777694832</c:v>
                </c:pt>
              </c:numCache>
            </c:numRef>
          </c:xVal>
          <c:yVal>
            <c:numRef>
              <c:f>Patterns!$AX$4:$AX$76</c:f>
              <c:numCache>
                <c:formatCode>General</c:formatCode>
                <c:ptCount val="73"/>
                <c:pt idx="0">
                  <c:v>0</c:v>
                </c:pt>
                <c:pt idx="1">
                  <c:v>5.158827879896101E-2</c:v>
                </c:pt>
                <c:pt idx="2">
                  <c:v>0.10278393964640752</c:v>
                </c:pt>
                <c:pt idx="3">
                  <c:v>0.15319735265050524</c:v>
                </c:pt>
                <c:pt idx="4">
                  <c:v>0.20244484129784199</c:v>
                </c:pt>
                <c:pt idx="5">
                  <c:v>0.25015160246336482</c:v>
                </c:pt>
                <c:pt idx="6">
                  <c:v>0.29595455888847416</c:v>
                </c:pt>
                <c:pt idx="7">
                  <c:v>0.33950512241819364</c:v>
                </c:pt>
                <c:pt idx="8">
                  <c:v>0.38047184696751285</c:v>
                </c:pt>
                <c:pt idx="9">
                  <c:v>0.41854295102622696</c:v>
                </c:pt>
                <c:pt idx="10">
                  <c:v>0.45342869050448797</c:v>
                </c:pt>
                <c:pt idx="11">
                  <c:v>0.48486356386028084</c:v>
                </c:pt>
                <c:pt idx="12">
                  <c:v>0.51260833272647255</c:v>
                </c:pt>
                <c:pt idx="13">
                  <c:v>0.53645184265924184</c:v>
                </c:pt>
                <c:pt idx="14">
                  <c:v>0.55621263015089539</c:v>
                </c:pt>
                <c:pt idx="15">
                  <c:v>0.57174030367673223</c:v>
                </c:pt>
                <c:pt idx="16">
                  <c:v>0.58291668826535492</c:v>
                </c:pt>
                <c:pt idx="17">
                  <c:v>0.58965672488155851</c:v>
                </c:pt>
                <c:pt idx="18">
                  <c:v>0.59190911777694832</c:v>
                </c:pt>
                <c:pt idx="19">
                  <c:v>0.58965672488155851</c:v>
                </c:pt>
                <c:pt idx="20">
                  <c:v>0.58291668826535492</c:v>
                </c:pt>
                <c:pt idx="21">
                  <c:v>0.57174030367673223</c:v>
                </c:pt>
                <c:pt idx="22">
                  <c:v>0.5562126301508955</c:v>
                </c:pt>
                <c:pt idx="23">
                  <c:v>0.53645184265924184</c:v>
                </c:pt>
                <c:pt idx="24">
                  <c:v>0.51260833272647255</c:v>
                </c:pt>
                <c:pt idx="25">
                  <c:v>0.48486356386028079</c:v>
                </c:pt>
                <c:pt idx="26">
                  <c:v>0.45342869050448797</c:v>
                </c:pt>
                <c:pt idx="27">
                  <c:v>0.41854295102622702</c:v>
                </c:pt>
                <c:pt idx="28">
                  <c:v>0.38047184696751296</c:v>
                </c:pt>
                <c:pt idx="29">
                  <c:v>0.33950512241819353</c:v>
                </c:pt>
                <c:pt idx="30">
                  <c:v>0.29595455888847416</c:v>
                </c:pt>
                <c:pt idx="31">
                  <c:v>0.25015160246336487</c:v>
                </c:pt>
                <c:pt idx="32">
                  <c:v>0.2024448412978421</c:v>
                </c:pt>
                <c:pt idx="33">
                  <c:v>0.15319735265050541</c:v>
                </c:pt>
                <c:pt idx="34">
                  <c:v>0.10278393964640747</c:v>
                </c:pt>
                <c:pt idx="35">
                  <c:v>5.1588278798961024E-2</c:v>
                </c:pt>
                <c:pt idx="36">
                  <c:v>7.2517654109075256E-17</c:v>
                </c:pt>
                <c:pt idx="37">
                  <c:v>-5.1588278798960878E-2</c:v>
                </c:pt>
                <c:pt idx="38">
                  <c:v>-0.1027839396464076</c:v>
                </c:pt>
                <c:pt idx="39">
                  <c:v>-0.15319735265050527</c:v>
                </c:pt>
                <c:pt idx="40">
                  <c:v>-0.20244484129784196</c:v>
                </c:pt>
                <c:pt idx="41">
                  <c:v>-0.25015160246336476</c:v>
                </c:pt>
                <c:pt idx="42">
                  <c:v>-0.29595455888847416</c:v>
                </c:pt>
                <c:pt idx="43">
                  <c:v>-0.33950512241819369</c:v>
                </c:pt>
                <c:pt idx="44">
                  <c:v>-0.38047184696751285</c:v>
                </c:pt>
                <c:pt idx="45">
                  <c:v>-0.41854295102622696</c:v>
                </c:pt>
                <c:pt idx="46">
                  <c:v>-0.45342869050448786</c:v>
                </c:pt>
                <c:pt idx="47">
                  <c:v>-0.48486356386028068</c:v>
                </c:pt>
                <c:pt idx="48">
                  <c:v>-0.51260833272647233</c:v>
                </c:pt>
                <c:pt idx="49">
                  <c:v>-0.53645184265924184</c:v>
                </c:pt>
                <c:pt idx="50">
                  <c:v>-0.5562126301508955</c:v>
                </c:pt>
                <c:pt idx="51">
                  <c:v>-0.57174030367673223</c:v>
                </c:pt>
                <c:pt idx="52">
                  <c:v>-0.58291668826535492</c:v>
                </c:pt>
                <c:pt idx="53">
                  <c:v>-0.58965672488155851</c:v>
                </c:pt>
                <c:pt idx="54">
                  <c:v>-0.59190911777694832</c:v>
                </c:pt>
                <c:pt idx="55">
                  <c:v>-0.58965672488155851</c:v>
                </c:pt>
                <c:pt idx="56">
                  <c:v>-0.58291668826535492</c:v>
                </c:pt>
                <c:pt idx="57">
                  <c:v>-0.57174030367673234</c:v>
                </c:pt>
                <c:pt idx="58">
                  <c:v>-0.55621263015089539</c:v>
                </c:pt>
                <c:pt idx="59">
                  <c:v>-0.53645184265924184</c:v>
                </c:pt>
                <c:pt idx="60">
                  <c:v>-0.51260833272647255</c:v>
                </c:pt>
                <c:pt idx="61">
                  <c:v>-0.48486356386028084</c:v>
                </c:pt>
                <c:pt idx="62">
                  <c:v>-0.45342869050448803</c:v>
                </c:pt>
                <c:pt idx="63">
                  <c:v>-0.41854295102622707</c:v>
                </c:pt>
                <c:pt idx="64">
                  <c:v>-0.38047184696751307</c:v>
                </c:pt>
                <c:pt idx="65">
                  <c:v>-0.33950512241819386</c:v>
                </c:pt>
                <c:pt idx="66">
                  <c:v>-0.29595455888847416</c:v>
                </c:pt>
                <c:pt idx="67">
                  <c:v>-0.25015160246336471</c:v>
                </c:pt>
                <c:pt idx="68">
                  <c:v>-0.20244484129784193</c:v>
                </c:pt>
                <c:pt idx="69">
                  <c:v>-0.15319735265050521</c:v>
                </c:pt>
                <c:pt idx="70">
                  <c:v>-0.10278393964640754</c:v>
                </c:pt>
                <c:pt idx="71">
                  <c:v>-5.15882787989611E-2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8B0-4F9B-97E1-A9DCA3E3DFE4}"/>
            </c:ext>
          </c:extLst>
        </c:ser>
        <c:ser>
          <c:idx val="5"/>
          <c:order val="3"/>
          <c:tx>
            <c:v>Grid4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Patterns!$AZ$3</c:f>
                  <c:strCache>
                    <c:ptCount val="1"/>
                    <c:pt idx="0">
                      <c:v>-12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{869E6B3E-C605-4A76-9CDD-2EA013DA7B7E}</c15:txfldGUID>
                      <c15:f>Patterns!$AZ$3</c15:f>
                      <c15:dlblFieldTableCache>
                        <c:ptCount val="1"/>
                        <c:pt idx="0">
                          <c:v>-12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Patterns!$AY$4:$AY$76</c:f>
              <c:numCache>
                <c:formatCode>General</c:formatCode>
                <c:ptCount val="73"/>
                <c:pt idx="0">
                  <c:v>0.49698129096100008</c:v>
                </c:pt>
                <c:pt idx="1">
                  <c:v>0.49509012710613942</c:v>
                </c:pt>
                <c:pt idx="2">
                  <c:v>0.48943102844040887</c:v>
                </c:pt>
                <c:pt idx="3">
                  <c:v>0.48004706412171189</c:v>
                </c:pt>
                <c:pt idx="4">
                  <c:v>0.46700965178470627</c:v>
                </c:pt>
                <c:pt idx="5">
                  <c:v>0.45041801400948139</c:v>
                </c:pt>
                <c:pt idx="6">
                  <c:v>0.43039842317781168</c:v>
                </c:pt>
                <c:pt idx="7">
                  <c:v>0.40710324046408547</c:v>
                </c:pt>
                <c:pt idx="8">
                  <c:v>0.38070975627477011</c:v>
                </c:pt>
                <c:pt idx="9">
                  <c:v>0.35141884096136783</c:v>
                </c:pt>
                <c:pt idx="10">
                  <c:v>0.31945341607575178</c:v>
                </c:pt>
                <c:pt idx="11">
                  <c:v>0.2850567578025528</c:v>
                </c:pt>
                <c:pt idx="12">
                  <c:v>0.24849064548050004</c:v>
                </c:pt>
                <c:pt idx="13">
                  <c:v>0.21003336930358663</c:v>
                </c:pt>
                <c:pt idx="14">
                  <c:v>0.16997761236465717</c:v>
                </c:pt>
                <c:pt idx="15">
                  <c:v>0.12862822316034406</c:v>
                </c:pt>
                <c:pt idx="16">
                  <c:v>8.6299895509936178E-2</c:v>
                </c:pt>
                <c:pt idx="17">
                  <c:v>4.3314773545395958E-2</c:v>
                </c:pt>
                <c:pt idx="18">
                  <c:v>3.0443793036968031E-17</c:v>
                </c:pt>
                <c:pt idx="19">
                  <c:v>-4.3314773545396007E-2</c:v>
                </c:pt>
                <c:pt idx="20">
                  <c:v>-8.6299895509936123E-2</c:v>
                </c:pt>
                <c:pt idx="21">
                  <c:v>-0.12862822316034411</c:v>
                </c:pt>
                <c:pt idx="22">
                  <c:v>-0.16997761236465711</c:v>
                </c:pt>
                <c:pt idx="23">
                  <c:v>-0.21003336930358657</c:v>
                </c:pt>
                <c:pt idx="24">
                  <c:v>-0.24849064548050004</c:v>
                </c:pt>
                <c:pt idx="25">
                  <c:v>-0.2850567578025528</c:v>
                </c:pt>
                <c:pt idx="26">
                  <c:v>-0.31945341607575178</c:v>
                </c:pt>
                <c:pt idx="27">
                  <c:v>-0.35141884096136777</c:v>
                </c:pt>
                <c:pt idx="28">
                  <c:v>-0.38070975627477005</c:v>
                </c:pt>
                <c:pt idx="29">
                  <c:v>-0.40710324046408553</c:v>
                </c:pt>
                <c:pt idx="30">
                  <c:v>-0.43039842317781168</c:v>
                </c:pt>
                <c:pt idx="31">
                  <c:v>-0.45041801400948139</c:v>
                </c:pt>
                <c:pt idx="32">
                  <c:v>-0.46700965178470621</c:v>
                </c:pt>
                <c:pt idx="33">
                  <c:v>-0.48004706412171183</c:v>
                </c:pt>
                <c:pt idx="34">
                  <c:v>-0.48943102844040887</c:v>
                </c:pt>
                <c:pt idx="35">
                  <c:v>-0.49509012710613942</c:v>
                </c:pt>
                <c:pt idx="36">
                  <c:v>-0.49698129096100008</c:v>
                </c:pt>
                <c:pt idx="37">
                  <c:v>-0.49509012710613942</c:v>
                </c:pt>
                <c:pt idx="38">
                  <c:v>-0.48943102844040887</c:v>
                </c:pt>
                <c:pt idx="39">
                  <c:v>-0.48004706412171189</c:v>
                </c:pt>
                <c:pt idx="40">
                  <c:v>-0.46700965178470627</c:v>
                </c:pt>
                <c:pt idx="41">
                  <c:v>-0.45041801400948145</c:v>
                </c:pt>
                <c:pt idx="42">
                  <c:v>-0.43039842317781163</c:v>
                </c:pt>
                <c:pt idx="43">
                  <c:v>-0.40710324046408547</c:v>
                </c:pt>
                <c:pt idx="44">
                  <c:v>-0.38070975627477011</c:v>
                </c:pt>
                <c:pt idx="45">
                  <c:v>-0.35141884096136788</c:v>
                </c:pt>
                <c:pt idx="46">
                  <c:v>-0.31945341607575184</c:v>
                </c:pt>
                <c:pt idx="47">
                  <c:v>-0.28505675780255291</c:v>
                </c:pt>
                <c:pt idx="48">
                  <c:v>-0.24849064548050004</c:v>
                </c:pt>
                <c:pt idx="49">
                  <c:v>-0.21003336930358649</c:v>
                </c:pt>
                <c:pt idx="50">
                  <c:v>-0.16997761236465703</c:v>
                </c:pt>
                <c:pt idx="51">
                  <c:v>-0.128628223160344</c:v>
                </c:pt>
                <c:pt idx="52">
                  <c:v>-8.6299895509936136E-2</c:v>
                </c:pt>
                <c:pt idx="53">
                  <c:v>-4.3314773545396014E-2</c:v>
                </c:pt>
                <c:pt idx="54">
                  <c:v>-9.1331379110904081E-17</c:v>
                </c:pt>
                <c:pt idx="55">
                  <c:v>4.331477354539584E-2</c:v>
                </c:pt>
                <c:pt idx="56">
                  <c:v>8.6299895509935956E-2</c:v>
                </c:pt>
                <c:pt idx="57">
                  <c:v>0.12862822316034384</c:v>
                </c:pt>
                <c:pt idx="58">
                  <c:v>0.16997761236465725</c:v>
                </c:pt>
                <c:pt idx="59">
                  <c:v>0.21003336930358671</c:v>
                </c:pt>
                <c:pt idx="60">
                  <c:v>0.24849064548050004</c:v>
                </c:pt>
                <c:pt idx="61">
                  <c:v>0.28505675780255274</c:v>
                </c:pt>
                <c:pt idx="62">
                  <c:v>0.31945341607575173</c:v>
                </c:pt>
                <c:pt idx="63">
                  <c:v>0.35141884096136772</c:v>
                </c:pt>
                <c:pt idx="64">
                  <c:v>0.38070975627476999</c:v>
                </c:pt>
                <c:pt idx="65">
                  <c:v>0.40710324046408536</c:v>
                </c:pt>
                <c:pt idx="66">
                  <c:v>0.43039842317781152</c:v>
                </c:pt>
                <c:pt idx="67">
                  <c:v>0.45041801400948145</c:v>
                </c:pt>
                <c:pt idx="68">
                  <c:v>0.46700965178470627</c:v>
                </c:pt>
                <c:pt idx="69">
                  <c:v>0.48004706412171189</c:v>
                </c:pt>
                <c:pt idx="70">
                  <c:v>0.48943102844040887</c:v>
                </c:pt>
                <c:pt idx="71">
                  <c:v>0.49509012710613942</c:v>
                </c:pt>
                <c:pt idx="72">
                  <c:v>0.49698129096100008</c:v>
                </c:pt>
              </c:numCache>
            </c:numRef>
          </c:xVal>
          <c:yVal>
            <c:numRef>
              <c:f>Patterns!$AZ$4:$AZ$76</c:f>
              <c:numCache>
                <c:formatCode>General</c:formatCode>
                <c:ptCount val="73"/>
                <c:pt idx="0">
                  <c:v>0</c:v>
                </c:pt>
                <c:pt idx="1">
                  <c:v>4.3314773545395972E-2</c:v>
                </c:pt>
                <c:pt idx="2">
                  <c:v>8.6299895509936136E-2</c:v>
                </c:pt>
                <c:pt idx="3">
                  <c:v>0.12862822316034406</c:v>
                </c:pt>
                <c:pt idx="4">
                  <c:v>0.16997761236465711</c:v>
                </c:pt>
                <c:pt idx="5">
                  <c:v>0.21003336930358663</c:v>
                </c:pt>
                <c:pt idx="6">
                  <c:v>0.24849064548050004</c:v>
                </c:pt>
                <c:pt idx="7">
                  <c:v>0.28505675780255274</c:v>
                </c:pt>
                <c:pt idx="8">
                  <c:v>0.31945341607575173</c:v>
                </c:pt>
                <c:pt idx="9">
                  <c:v>0.35141884096136777</c:v>
                </c:pt>
                <c:pt idx="10">
                  <c:v>0.38070975627477011</c:v>
                </c:pt>
                <c:pt idx="11">
                  <c:v>0.40710324046408547</c:v>
                </c:pt>
                <c:pt idx="12">
                  <c:v>0.43039842317781163</c:v>
                </c:pt>
                <c:pt idx="13">
                  <c:v>0.45041801400948139</c:v>
                </c:pt>
                <c:pt idx="14">
                  <c:v>0.46700965178470621</c:v>
                </c:pt>
                <c:pt idx="15">
                  <c:v>0.48004706412171189</c:v>
                </c:pt>
                <c:pt idx="16">
                  <c:v>0.48943102844040887</c:v>
                </c:pt>
                <c:pt idx="17">
                  <c:v>0.49509012710613942</c:v>
                </c:pt>
                <c:pt idx="18">
                  <c:v>0.49698129096100008</c:v>
                </c:pt>
                <c:pt idx="19">
                  <c:v>0.49509012710613942</c:v>
                </c:pt>
                <c:pt idx="20">
                  <c:v>0.48943102844040887</c:v>
                </c:pt>
                <c:pt idx="21">
                  <c:v>0.48004706412171189</c:v>
                </c:pt>
                <c:pt idx="22">
                  <c:v>0.46700965178470627</c:v>
                </c:pt>
                <c:pt idx="23">
                  <c:v>0.45041801400948145</c:v>
                </c:pt>
                <c:pt idx="24">
                  <c:v>0.43039842317781168</c:v>
                </c:pt>
                <c:pt idx="25">
                  <c:v>0.40710324046408541</c:v>
                </c:pt>
                <c:pt idx="26">
                  <c:v>0.38070975627477011</c:v>
                </c:pt>
                <c:pt idx="27">
                  <c:v>0.35141884096136783</c:v>
                </c:pt>
                <c:pt idx="28">
                  <c:v>0.31945341607575184</c:v>
                </c:pt>
                <c:pt idx="29">
                  <c:v>0.28505675780255268</c:v>
                </c:pt>
                <c:pt idx="30">
                  <c:v>0.24849064548050004</c:v>
                </c:pt>
                <c:pt idx="31">
                  <c:v>0.21003336930358665</c:v>
                </c:pt>
                <c:pt idx="32">
                  <c:v>0.16997761236465719</c:v>
                </c:pt>
                <c:pt idx="33">
                  <c:v>0.1286282231603442</c:v>
                </c:pt>
                <c:pt idx="34">
                  <c:v>8.6299895509936109E-2</c:v>
                </c:pt>
                <c:pt idx="35">
                  <c:v>4.3314773545395986E-2</c:v>
                </c:pt>
                <c:pt idx="36">
                  <c:v>6.0887586073936062E-17</c:v>
                </c:pt>
                <c:pt idx="37">
                  <c:v>-4.3314773545395868E-2</c:v>
                </c:pt>
                <c:pt idx="38">
                  <c:v>-8.6299895509936206E-2</c:v>
                </c:pt>
                <c:pt idx="39">
                  <c:v>-0.12862822316034409</c:v>
                </c:pt>
                <c:pt idx="40">
                  <c:v>-0.16997761236465708</c:v>
                </c:pt>
                <c:pt idx="41">
                  <c:v>-0.21003336930358654</c:v>
                </c:pt>
                <c:pt idx="42">
                  <c:v>-0.24849064548050004</c:v>
                </c:pt>
                <c:pt idx="43">
                  <c:v>-0.2850567578025528</c:v>
                </c:pt>
                <c:pt idx="44">
                  <c:v>-0.31945341607575173</c:v>
                </c:pt>
                <c:pt idx="45">
                  <c:v>-0.35141884096136777</c:v>
                </c:pt>
                <c:pt idx="46">
                  <c:v>-0.38070975627477005</c:v>
                </c:pt>
                <c:pt idx="47">
                  <c:v>-0.40710324046408536</c:v>
                </c:pt>
                <c:pt idx="48">
                  <c:v>-0.43039842317781152</c:v>
                </c:pt>
                <c:pt idx="49">
                  <c:v>-0.45041801400948145</c:v>
                </c:pt>
                <c:pt idx="50">
                  <c:v>-0.46700965178470627</c:v>
                </c:pt>
                <c:pt idx="51">
                  <c:v>-0.48004706412171189</c:v>
                </c:pt>
                <c:pt idx="52">
                  <c:v>-0.48943102844040887</c:v>
                </c:pt>
                <c:pt idx="53">
                  <c:v>-0.49509012710613942</c:v>
                </c:pt>
                <c:pt idx="54">
                  <c:v>-0.49698129096100008</c:v>
                </c:pt>
                <c:pt idx="55">
                  <c:v>-0.49509012710613942</c:v>
                </c:pt>
                <c:pt idx="56">
                  <c:v>-0.48943102844040892</c:v>
                </c:pt>
                <c:pt idx="57">
                  <c:v>-0.48004706412171194</c:v>
                </c:pt>
                <c:pt idx="58">
                  <c:v>-0.46700965178470621</c:v>
                </c:pt>
                <c:pt idx="59">
                  <c:v>-0.45041801400948139</c:v>
                </c:pt>
                <c:pt idx="60">
                  <c:v>-0.43039842317781163</c:v>
                </c:pt>
                <c:pt idx="61">
                  <c:v>-0.40710324046408547</c:v>
                </c:pt>
                <c:pt idx="62">
                  <c:v>-0.38070975627477016</c:v>
                </c:pt>
                <c:pt idx="63">
                  <c:v>-0.35141884096136788</c:v>
                </c:pt>
                <c:pt idx="64">
                  <c:v>-0.31945341607575189</c:v>
                </c:pt>
                <c:pt idx="65">
                  <c:v>-0.28505675780255296</c:v>
                </c:pt>
                <c:pt idx="66">
                  <c:v>-0.24849064548050004</c:v>
                </c:pt>
                <c:pt idx="67">
                  <c:v>-0.21003336930358651</c:v>
                </c:pt>
                <c:pt idx="68">
                  <c:v>-0.16997761236465705</c:v>
                </c:pt>
                <c:pt idx="69">
                  <c:v>-0.12862822316034403</c:v>
                </c:pt>
                <c:pt idx="70">
                  <c:v>-8.6299895509936164E-2</c:v>
                </c:pt>
                <c:pt idx="71">
                  <c:v>-4.3314773545396049E-2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8B0-4F9B-97E1-A9DCA3E3DFE4}"/>
            </c:ext>
          </c:extLst>
        </c:ser>
        <c:ser>
          <c:idx val="6"/>
          <c:order val="4"/>
          <c:tx>
            <c:v>Grid5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Patterns!$BB$3</c:f>
                  <c:strCache>
                    <c:ptCount val="1"/>
                    <c:pt idx="0">
                      <c:v>-18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{73603BB8-259D-4AB3-BFB1-943177DFA063}</c15:txfldGUID>
                      <c15:f>Patterns!$BB$3</c15:f>
                      <c15:dlblFieldTableCache>
                        <c:ptCount val="1"/>
                        <c:pt idx="0">
                          <c:v>-18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Patterns!$BA$4:$BA$76</c:f>
              <c:numCache>
                <c:formatCode>General</c:formatCode>
                <c:ptCount val="73"/>
                <c:pt idx="0">
                  <c:v>0.35035640370748533</c:v>
                </c:pt>
                <c:pt idx="1">
                  <c:v>0.34902319181588809</c:v>
                </c:pt>
                <c:pt idx="2">
                  <c:v>0.34503370268860667</c:v>
                </c:pt>
                <c:pt idx="3">
                  <c:v>0.33841829874681917</c:v>
                </c:pt>
                <c:pt idx="4">
                  <c:v>0.32922732720901265</c:v>
                </c:pt>
                <c:pt idx="5">
                  <c:v>0.31753073691825018</c:v>
                </c:pt>
                <c:pt idx="6">
                  <c:v>0.30341754598923881</c:v>
                </c:pt>
                <c:pt idx="7">
                  <c:v>0.28699516432672589</c:v>
                </c:pt>
                <c:pt idx="8">
                  <c:v>0.26838857617126843</c:v>
                </c:pt>
                <c:pt idx="9">
                  <c:v>0.24773938889369457</c:v>
                </c:pt>
                <c:pt idx="10">
                  <c:v>0.22520475527750669</c:v>
                </c:pt>
                <c:pt idx="11">
                  <c:v>0.2009561774913079</c:v>
                </c:pt>
                <c:pt idx="12">
                  <c:v>0.17517820185374267</c:v>
                </c:pt>
                <c:pt idx="13">
                  <c:v>0.14806701432458019</c:v>
                </c:pt>
                <c:pt idx="14">
                  <c:v>0.11982894741110002</c:v>
                </c:pt>
                <c:pt idx="15">
                  <c:v>9.0678909853124615E-2</c:v>
                </c:pt>
                <c:pt idx="16">
                  <c:v>6.0838751037744214E-2</c:v>
                </c:pt>
                <c:pt idx="17">
                  <c:v>3.053557259152425E-2</c:v>
                </c:pt>
                <c:pt idx="18">
                  <c:v>2.1461930333478319E-17</c:v>
                </c:pt>
                <c:pt idx="19">
                  <c:v>-3.0535572591524285E-2</c:v>
                </c:pt>
                <c:pt idx="20">
                  <c:v>-6.0838751037744172E-2</c:v>
                </c:pt>
                <c:pt idx="21">
                  <c:v>-9.0678909853124642E-2</c:v>
                </c:pt>
                <c:pt idx="22">
                  <c:v>-0.11982894741109998</c:v>
                </c:pt>
                <c:pt idx="23">
                  <c:v>-0.14806701432458017</c:v>
                </c:pt>
                <c:pt idx="24">
                  <c:v>-0.17517820185374267</c:v>
                </c:pt>
                <c:pt idx="25">
                  <c:v>-0.2009561774913079</c:v>
                </c:pt>
                <c:pt idx="26">
                  <c:v>-0.22520475527750669</c:v>
                </c:pt>
                <c:pt idx="27">
                  <c:v>-0.24773938889369451</c:v>
                </c:pt>
                <c:pt idx="28">
                  <c:v>-0.26838857617126838</c:v>
                </c:pt>
                <c:pt idx="29">
                  <c:v>-0.28699516432672595</c:v>
                </c:pt>
                <c:pt idx="30">
                  <c:v>-0.30341754598923881</c:v>
                </c:pt>
                <c:pt idx="31">
                  <c:v>-0.31753073691825018</c:v>
                </c:pt>
                <c:pt idx="32">
                  <c:v>-0.3292273272090126</c:v>
                </c:pt>
                <c:pt idx="33">
                  <c:v>-0.33841829874681911</c:v>
                </c:pt>
                <c:pt idx="34">
                  <c:v>-0.34503370268860667</c:v>
                </c:pt>
                <c:pt idx="35">
                  <c:v>-0.34902319181588809</c:v>
                </c:pt>
                <c:pt idx="36">
                  <c:v>-0.35035640370748533</c:v>
                </c:pt>
                <c:pt idx="37">
                  <c:v>-0.34902319181588809</c:v>
                </c:pt>
                <c:pt idx="38">
                  <c:v>-0.34503370268860667</c:v>
                </c:pt>
                <c:pt idx="39">
                  <c:v>-0.33841829874681917</c:v>
                </c:pt>
                <c:pt idx="40">
                  <c:v>-0.32922732720901265</c:v>
                </c:pt>
                <c:pt idx="41">
                  <c:v>-0.31753073691825018</c:v>
                </c:pt>
                <c:pt idx="42">
                  <c:v>-0.30341754598923876</c:v>
                </c:pt>
                <c:pt idx="43">
                  <c:v>-0.28699516432672589</c:v>
                </c:pt>
                <c:pt idx="44">
                  <c:v>-0.26838857617126843</c:v>
                </c:pt>
                <c:pt idx="45">
                  <c:v>-0.2477393888936946</c:v>
                </c:pt>
                <c:pt idx="46">
                  <c:v>-0.22520475527750675</c:v>
                </c:pt>
                <c:pt idx="47">
                  <c:v>-0.20095617749130798</c:v>
                </c:pt>
                <c:pt idx="48">
                  <c:v>-0.17517820185374267</c:v>
                </c:pt>
                <c:pt idx="49">
                  <c:v>-0.14806701432458011</c:v>
                </c:pt>
                <c:pt idx="50">
                  <c:v>-0.11982894741109992</c:v>
                </c:pt>
                <c:pt idx="51">
                  <c:v>-9.0678909853124573E-2</c:v>
                </c:pt>
                <c:pt idx="52">
                  <c:v>-6.0838751037744179E-2</c:v>
                </c:pt>
                <c:pt idx="53">
                  <c:v>-3.0535572591524292E-2</c:v>
                </c:pt>
                <c:pt idx="54">
                  <c:v>-6.4385791000434956E-17</c:v>
                </c:pt>
                <c:pt idx="55">
                  <c:v>3.0535572591524163E-2</c:v>
                </c:pt>
                <c:pt idx="56">
                  <c:v>6.0838751037744054E-2</c:v>
                </c:pt>
                <c:pt idx="57">
                  <c:v>9.0678909853124448E-2</c:v>
                </c:pt>
                <c:pt idx="58">
                  <c:v>0.11982894741110008</c:v>
                </c:pt>
                <c:pt idx="59">
                  <c:v>0.14806701432458025</c:v>
                </c:pt>
                <c:pt idx="60">
                  <c:v>0.17517820185374267</c:v>
                </c:pt>
                <c:pt idx="61">
                  <c:v>0.20095617749130784</c:v>
                </c:pt>
                <c:pt idx="62">
                  <c:v>0.22520475527750666</c:v>
                </c:pt>
                <c:pt idx="63">
                  <c:v>0.24773938889369448</c:v>
                </c:pt>
                <c:pt idx="64">
                  <c:v>0.26838857617126838</c:v>
                </c:pt>
                <c:pt idx="65">
                  <c:v>0.28699516432672584</c:v>
                </c:pt>
                <c:pt idx="66">
                  <c:v>0.3034175459892387</c:v>
                </c:pt>
                <c:pt idx="67">
                  <c:v>0.31753073691825018</c:v>
                </c:pt>
                <c:pt idx="68">
                  <c:v>0.32922732720901265</c:v>
                </c:pt>
                <c:pt idx="69">
                  <c:v>0.33841829874681917</c:v>
                </c:pt>
                <c:pt idx="70">
                  <c:v>0.34503370268860667</c:v>
                </c:pt>
                <c:pt idx="71">
                  <c:v>0.34902319181588809</c:v>
                </c:pt>
                <c:pt idx="72">
                  <c:v>0.35035640370748533</c:v>
                </c:pt>
              </c:numCache>
            </c:numRef>
          </c:xVal>
          <c:yVal>
            <c:numRef>
              <c:f>Patterns!$BB$4:$BB$76</c:f>
              <c:numCache>
                <c:formatCode>General</c:formatCode>
                <c:ptCount val="73"/>
                <c:pt idx="0">
                  <c:v>0</c:v>
                </c:pt>
                <c:pt idx="1">
                  <c:v>3.0535572591524261E-2</c:v>
                </c:pt>
                <c:pt idx="2">
                  <c:v>6.0838751037744179E-2</c:v>
                </c:pt>
                <c:pt idx="3">
                  <c:v>9.0678909853124615E-2</c:v>
                </c:pt>
                <c:pt idx="4">
                  <c:v>0.11982894741109998</c:v>
                </c:pt>
                <c:pt idx="5">
                  <c:v>0.14806701432458019</c:v>
                </c:pt>
                <c:pt idx="6">
                  <c:v>0.17517820185374267</c:v>
                </c:pt>
                <c:pt idx="7">
                  <c:v>0.20095617749130784</c:v>
                </c:pt>
                <c:pt idx="8">
                  <c:v>0.22520475527750666</c:v>
                </c:pt>
                <c:pt idx="9">
                  <c:v>0.24773938889369451</c:v>
                </c:pt>
                <c:pt idx="10">
                  <c:v>0.26838857617126843</c:v>
                </c:pt>
                <c:pt idx="11">
                  <c:v>0.28699516432672589</c:v>
                </c:pt>
                <c:pt idx="12">
                  <c:v>0.30341754598923876</c:v>
                </c:pt>
                <c:pt idx="13">
                  <c:v>0.31753073691825018</c:v>
                </c:pt>
                <c:pt idx="14">
                  <c:v>0.3292273272090126</c:v>
                </c:pt>
                <c:pt idx="15">
                  <c:v>0.33841829874681917</c:v>
                </c:pt>
                <c:pt idx="16">
                  <c:v>0.34503370268860667</c:v>
                </c:pt>
                <c:pt idx="17">
                  <c:v>0.34902319181588809</c:v>
                </c:pt>
                <c:pt idx="18">
                  <c:v>0.35035640370748533</c:v>
                </c:pt>
                <c:pt idx="19">
                  <c:v>0.34902319181588809</c:v>
                </c:pt>
                <c:pt idx="20">
                  <c:v>0.34503370268860667</c:v>
                </c:pt>
                <c:pt idx="21">
                  <c:v>0.33841829874681917</c:v>
                </c:pt>
                <c:pt idx="22">
                  <c:v>0.32922732720901265</c:v>
                </c:pt>
                <c:pt idx="23">
                  <c:v>0.31753073691825018</c:v>
                </c:pt>
                <c:pt idx="24">
                  <c:v>0.30341754598923881</c:v>
                </c:pt>
                <c:pt idx="25">
                  <c:v>0.28699516432672589</c:v>
                </c:pt>
                <c:pt idx="26">
                  <c:v>0.26838857617126843</c:v>
                </c:pt>
                <c:pt idx="27">
                  <c:v>0.24773938889369457</c:v>
                </c:pt>
                <c:pt idx="28">
                  <c:v>0.22520475527750675</c:v>
                </c:pt>
                <c:pt idx="29">
                  <c:v>0.20095617749130781</c:v>
                </c:pt>
                <c:pt idx="30">
                  <c:v>0.17517820185374267</c:v>
                </c:pt>
                <c:pt idx="31">
                  <c:v>0.14806701432458022</c:v>
                </c:pt>
                <c:pt idx="32">
                  <c:v>0.11982894741110003</c:v>
                </c:pt>
                <c:pt idx="33">
                  <c:v>9.0678909853124712E-2</c:v>
                </c:pt>
                <c:pt idx="34">
                  <c:v>6.0838751037744158E-2</c:v>
                </c:pt>
                <c:pt idx="35">
                  <c:v>3.0535572591524271E-2</c:v>
                </c:pt>
                <c:pt idx="36">
                  <c:v>4.2923860666956638E-17</c:v>
                </c:pt>
                <c:pt idx="37">
                  <c:v>-3.0535572591524184E-2</c:v>
                </c:pt>
                <c:pt idx="38">
                  <c:v>-6.0838751037744228E-2</c:v>
                </c:pt>
                <c:pt idx="39">
                  <c:v>-9.0678909853124628E-2</c:v>
                </c:pt>
                <c:pt idx="40">
                  <c:v>-0.11982894741109996</c:v>
                </c:pt>
                <c:pt idx="41">
                  <c:v>-0.14806701432458014</c:v>
                </c:pt>
                <c:pt idx="42">
                  <c:v>-0.17517820185374267</c:v>
                </c:pt>
                <c:pt idx="43">
                  <c:v>-0.2009561774913079</c:v>
                </c:pt>
                <c:pt idx="44">
                  <c:v>-0.22520475527750666</c:v>
                </c:pt>
                <c:pt idx="45">
                  <c:v>-0.24773938889369451</c:v>
                </c:pt>
                <c:pt idx="46">
                  <c:v>-0.26838857617126838</c:v>
                </c:pt>
                <c:pt idx="47">
                  <c:v>-0.28699516432672584</c:v>
                </c:pt>
                <c:pt idx="48">
                  <c:v>-0.3034175459892387</c:v>
                </c:pt>
                <c:pt idx="49">
                  <c:v>-0.31753073691825018</c:v>
                </c:pt>
                <c:pt idx="50">
                  <c:v>-0.32922732720901265</c:v>
                </c:pt>
                <c:pt idx="51">
                  <c:v>-0.33841829874681917</c:v>
                </c:pt>
                <c:pt idx="52">
                  <c:v>-0.34503370268860667</c:v>
                </c:pt>
                <c:pt idx="53">
                  <c:v>-0.34902319181588809</c:v>
                </c:pt>
                <c:pt idx="54">
                  <c:v>-0.35035640370748533</c:v>
                </c:pt>
                <c:pt idx="55">
                  <c:v>-0.34902319181588809</c:v>
                </c:pt>
                <c:pt idx="56">
                  <c:v>-0.34503370268860667</c:v>
                </c:pt>
                <c:pt idx="57">
                  <c:v>-0.33841829874681922</c:v>
                </c:pt>
                <c:pt idx="58">
                  <c:v>-0.3292273272090126</c:v>
                </c:pt>
                <c:pt idx="59">
                  <c:v>-0.31753073691825018</c:v>
                </c:pt>
                <c:pt idx="60">
                  <c:v>-0.30341754598923876</c:v>
                </c:pt>
                <c:pt idx="61">
                  <c:v>-0.28699516432672589</c:v>
                </c:pt>
                <c:pt idx="62">
                  <c:v>-0.26838857617126849</c:v>
                </c:pt>
                <c:pt idx="63">
                  <c:v>-0.2477393888936946</c:v>
                </c:pt>
                <c:pt idx="64">
                  <c:v>-0.22520475527750677</c:v>
                </c:pt>
                <c:pt idx="65">
                  <c:v>-0.20095617749130801</c:v>
                </c:pt>
                <c:pt idx="66">
                  <c:v>-0.17517820185374267</c:v>
                </c:pt>
                <c:pt idx="67">
                  <c:v>-0.14806701432458011</c:v>
                </c:pt>
                <c:pt idx="68">
                  <c:v>-0.11982894741109994</c:v>
                </c:pt>
                <c:pt idx="69">
                  <c:v>-9.0678909853124587E-2</c:v>
                </c:pt>
                <c:pt idx="70">
                  <c:v>-6.08387510377442E-2</c:v>
                </c:pt>
                <c:pt idx="71">
                  <c:v>-3.0535572591524316E-2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8B0-4F9B-97E1-A9DCA3E3DFE4}"/>
            </c:ext>
          </c:extLst>
        </c:ser>
        <c:ser>
          <c:idx val="20"/>
          <c:order val="5"/>
          <c:tx>
            <c:v>Grid6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Patterns!$BD$3</c:f>
                  <c:strCache>
                    <c:ptCount val="1"/>
                    <c:pt idx="0">
                      <c:v>-24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{937809D5-50A6-4F70-8357-29E2B0A8FC8C}</c15:txfldGUID>
                      <c15:f>Patterns!$BD$3</c15:f>
                      <c15:dlblFieldTableCache>
                        <c:ptCount val="1"/>
                        <c:pt idx="0">
                          <c:v>-24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Patterns!$BC$4:$BC$76</c:f>
              <c:numCache>
                <c:formatCode>General</c:formatCode>
                <c:ptCount val="73"/>
                <c:pt idx="0">
                  <c:v>0.24699040356526225</c:v>
                </c:pt>
                <c:pt idx="1">
                  <c:v>0.24605053051125483</c:v>
                </c:pt>
                <c:pt idx="2">
                  <c:v>0.24323806435068437</c:v>
                </c:pt>
                <c:pt idx="3">
                  <c:v>0.23857440964924639</c:v>
                </c:pt>
                <c:pt idx="4">
                  <c:v>0.23209505963521046</c:v>
                </c:pt>
                <c:pt idx="5">
                  <c:v>0.22384932607452193</c:v>
                </c:pt>
                <c:pt idx="6">
                  <c:v>0.21389996397848771</c:v>
                </c:pt>
                <c:pt idx="7">
                  <c:v>0.20232269400024766</c:v>
                </c:pt>
                <c:pt idx="8">
                  <c:v>0.18920562615488296</c:v>
                </c:pt>
                <c:pt idx="9">
                  <c:v>0.17464858924899898</c:v>
                </c:pt>
                <c:pt idx="10">
                  <c:v>0.15876237112322863</c:v>
                </c:pt>
                <c:pt idx="11">
                  <c:v>0.14166787548986984</c:v>
                </c:pt>
                <c:pt idx="12">
                  <c:v>0.12349520178263113</c:v>
                </c:pt>
                <c:pt idx="13">
                  <c:v>0.10438265502138498</c:v>
                </c:pt>
                <c:pt idx="14">
                  <c:v>8.4475693227455781E-2</c:v>
                </c:pt>
                <c:pt idx="15">
                  <c:v>6.3925820400247413E-2</c:v>
                </c:pt>
                <c:pt idx="16">
                  <c:v>4.2889433480327505E-2</c:v>
                </c:pt>
                <c:pt idx="17">
                  <c:v>2.1526632074274261E-2</c:v>
                </c:pt>
                <c:pt idx="18">
                  <c:v>1.5129995565261877E-17</c:v>
                </c:pt>
                <c:pt idx="19">
                  <c:v>-2.1526632074274285E-2</c:v>
                </c:pt>
                <c:pt idx="20">
                  <c:v>-4.2889433480327477E-2</c:v>
                </c:pt>
                <c:pt idx="21">
                  <c:v>-6.3925820400247441E-2</c:v>
                </c:pt>
                <c:pt idx="22">
                  <c:v>-8.4475693227455753E-2</c:v>
                </c:pt>
                <c:pt idx="23">
                  <c:v>-0.10438265502138495</c:v>
                </c:pt>
                <c:pt idx="24">
                  <c:v>-0.12349520178263113</c:v>
                </c:pt>
                <c:pt idx="25">
                  <c:v>-0.14166787548986984</c:v>
                </c:pt>
                <c:pt idx="26">
                  <c:v>-0.15876237112322863</c:v>
                </c:pt>
                <c:pt idx="27">
                  <c:v>-0.17464858924899895</c:v>
                </c:pt>
                <c:pt idx="28">
                  <c:v>-0.18920562615488293</c:v>
                </c:pt>
                <c:pt idx="29">
                  <c:v>-0.20232269400024769</c:v>
                </c:pt>
                <c:pt idx="30">
                  <c:v>-0.21389996397848771</c:v>
                </c:pt>
                <c:pt idx="31">
                  <c:v>-0.22384932607452193</c:v>
                </c:pt>
                <c:pt idx="32">
                  <c:v>-0.23209505963521043</c:v>
                </c:pt>
                <c:pt idx="33">
                  <c:v>-0.23857440964924637</c:v>
                </c:pt>
                <c:pt idx="34">
                  <c:v>-0.24323806435068437</c:v>
                </c:pt>
                <c:pt idx="35">
                  <c:v>-0.24605053051125483</c:v>
                </c:pt>
                <c:pt idx="36">
                  <c:v>-0.24699040356526225</c:v>
                </c:pt>
                <c:pt idx="37">
                  <c:v>-0.24605053051125483</c:v>
                </c:pt>
                <c:pt idx="38">
                  <c:v>-0.24323806435068437</c:v>
                </c:pt>
                <c:pt idx="39">
                  <c:v>-0.23857440964924639</c:v>
                </c:pt>
                <c:pt idx="40">
                  <c:v>-0.23209505963521046</c:v>
                </c:pt>
                <c:pt idx="41">
                  <c:v>-0.22384932607452196</c:v>
                </c:pt>
                <c:pt idx="42">
                  <c:v>-0.21389996397848768</c:v>
                </c:pt>
                <c:pt idx="43">
                  <c:v>-0.20232269400024766</c:v>
                </c:pt>
                <c:pt idx="44">
                  <c:v>-0.18920562615488296</c:v>
                </c:pt>
                <c:pt idx="45">
                  <c:v>-0.17464858924899901</c:v>
                </c:pt>
                <c:pt idx="46">
                  <c:v>-0.15876237112322866</c:v>
                </c:pt>
                <c:pt idx="47">
                  <c:v>-0.14166787548986989</c:v>
                </c:pt>
                <c:pt idx="48">
                  <c:v>-0.12349520178263113</c:v>
                </c:pt>
                <c:pt idx="49">
                  <c:v>-0.10438265502138491</c:v>
                </c:pt>
                <c:pt idx="50">
                  <c:v>-8.4475693227455712E-2</c:v>
                </c:pt>
                <c:pt idx="51">
                  <c:v>-6.3925820400247385E-2</c:v>
                </c:pt>
                <c:pt idx="52">
                  <c:v>-4.2889433480327484E-2</c:v>
                </c:pt>
                <c:pt idx="53">
                  <c:v>-2.1526632074274289E-2</c:v>
                </c:pt>
                <c:pt idx="54">
                  <c:v>-4.5389986695785636E-17</c:v>
                </c:pt>
                <c:pt idx="55">
                  <c:v>2.1526632074274202E-2</c:v>
                </c:pt>
                <c:pt idx="56">
                  <c:v>4.2889433480327394E-2</c:v>
                </c:pt>
                <c:pt idx="57">
                  <c:v>6.3925820400247302E-2</c:v>
                </c:pt>
                <c:pt idx="58">
                  <c:v>8.4475693227455823E-2</c:v>
                </c:pt>
                <c:pt idx="59">
                  <c:v>0.10438265502138502</c:v>
                </c:pt>
                <c:pt idx="60">
                  <c:v>0.12349520178263113</c:v>
                </c:pt>
                <c:pt idx="61">
                  <c:v>0.14166787548986981</c:v>
                </c:pt>
                <c:pt idx="62">
                  <c:v>0.15876237112322861</c:v>
                </c:pt>
                <c:pt idx="63">
                  <c:v>0.17464858924899893</c:v>
                </c:pt>
                <c:pt idx="64">
                  <c:v>0.1892056261548829</c:v>
                </c:pt>
                <c:pt idx="65">
                  <c:v>0.2023226940002476</c:v>
                </c:pt>
                <c:pt idx="66">
                  <c:v>0.21389996397848762</c:v>
                </c:pt>
                <c:pt idx="67">
                  <c:v>0.22384932607452196</c:v>
                </c:pt>
                <c:pt idx="68">
                  <c:v>0.23209505963521046</c:v>
                </c:pt>
                <c:pt idx="69">
                  <c:v>0.23857440964924639</c:v>
                </c:pt>
                <c:pt idx="70">
                  <c:v>0.24323806435068437</c:v>
                </c:pt>
                <c:pt idx="71">
                  <c:v>0.24605053051125483</c:v>
                </c:pt>
                <c:pt idx="72">
                  <c:v>0.24699040356526225</c:v>
                </c:pt>
              </c:numCache>
            </c:numRef>
          </c:xVal>
          <c:yVal>
            <c:numRef>
              <c:f>Patterns!$BD$4:$BD$76</c:f>
              <c:numCache>
                <c:formatCode>General</c:formatCode>
                <c:ptCount val="73"/>
                <c:pt idx="0">
                  <c:v>0</c:v>
                </c:pt>
                <c:pt idx="1">
                  <c:v>2.1526632074274268E-2</c:v>
                </c:pt>
                <c:pt idx="2">
                  <c:v>4.2889433480327484E-2</c:v>
                </c:pt>
                <c:pt idx="3">
                  <c:v>6.3925820400247413E-2</c:v>
                </c:pt>
                <c:pt idx="4">
                  <c:v>8.4475693227455753E-2</c:v>
                </c:pt>
                <c:pt idx="5">
                  <c:v>0.10438265502138498</c:v>
                </c:pt>
                <c:pt idx="6">
                  <c:v>0.12349520178263113</c:v>
                </c:pt>
                <c:pt idx="7">
                  <c:v>0.14166787548986981</c:v>
                </c:pt>
                <c:pt idx="8">
                  <c:v>0.15876237112322861</c:v>
                </c:pt>
                <c:pt idx="9">
                  <c:v>0.17464858924899895</c:v>
                </c:pt>
                <c:pt idx="10">
                  <c:v>0.18920562615488296</c:v>
                </c:pt>
                <c:pt idx="11">
                  <c:v>0.20232269400024766</c:v>
                </c:pt>
                <c:pt idx="12">
                  <c:v>0.21389996397848768</c:v>
                </c:pt>
                <c:pt idx="13">
                  <c:v>0.22384932607452193</c:v>
                </c:pt>
                <c:pt idx="14">
                  <c:v>0.23209505963521043</c:v>
                </c:pt>
                <c:pt idx="15">
                  <c:v>0.23857440964924639</c:v>
                </c:pt>
                <c:pt idx="16">
                  <c:v>0.24323806435068437</c:v>
                </c:pt>
                <c:pt idx="17">
                  <c:v>0.24605053051125483</c:v>
                </c:pt>
                <c:pt idx="18">
                  <c:v>0.24699040356526225</c:v>
                </c:pt>
                <c:pt idx="19">
                  <c:v>0.24605053051125483</c:v>
                </c:pt>
                <c:pt idx="20">
                  <c:v>0.24323806435068437</c:v>
                </c:pt>
                <c:pt idx="21">
                  <c:v>0.23857440964924639</c:v>
                </c:pt>
                <c:pt idx="22">
                  <c:v>0.23209505963521046</c:v>
                </c:pt>
                <c:pt idx="23">
                  <c:v>0.22384932607452196</c:v>
                </c:pt>
                <c:pt idx="24">
                  <c:v>0.21389996397848771</c:v>
                </c:pt>
                <c:pt idx="25">
                  <c:v>0.20232269400024763</c:v>
                </c:pt>
                <c:pt idx="26">
                  <c:v>0.18920562615488296</c:v>
                </c:pt>
                <c:pt idx="27">
                  <c:v>0.17464858924899898</c:v>
                </c:pt>
                <c:pt idx="28">
                  <c:v>0.15876237112322866</c:v>
                </c:pt>
                <c:pt idx="29">
                  <c:v>0.14166787548986978</c:v>
                </c:pt>
                <c:pt idx="30">
                  <c:v>0.12349520178263113</c:v>
                </c:pt>
                <c:pt idx="31">
                  <c:v>0.104382655021385</c:v>
                </c:pt>
                <c:pt idx="32">
                  <c:v>8.4475693227455795E-2</c:v>
                </c:pt>
                <c:pt idx="33">
                  <c:v>6.3925820400247482E-2</c:v>
                </c:pt>
                <c:pt idx="34">
                  <c:v>4.288943348032747E-2</c:v>
                </c:pt>
                <c:pt idx="35">
                  <c:v>2.1526632074274275E-2</c:v>
                </c:pt>
                <c:pt idx="36">
                  <c:v>3.0259991130523755E-17</c:v>
                </c:pt>
                <c:pt idx="37">
                  <c:v>-2.1526632074274216E-2</c:v>
                </c:pt>
                <c:pt idx="38">
                  <c:v>-4.2889433480327518E-2</c:v>
                </c:pt>
                <c:pt idx="39">
                  <c:v>-6.3925820400247427E-2</c:v>
                </c:pt>
                <c:pt idx="40">
                  <c:v>-8.4475693227455739E-2</c:v>
                </c:pt>
                <c:pt idx="41">
                  <c:v>-0.10438265502138494</c:v>
                </c:pt>
                <c:pt idx="42">
                  <c:v>-0.12349520178263113</c:v>
                </c:pt>
                <c:pt idx="43">
                  <c:v>-0.14166787548986984</c:v>
                </c:pt>
                <c:pt idx="44">
                  <c:v>-0.15876237112322861</c:v>
                </c:pt>
                <c:pt idx="45">
                  <c:v>-0.17464858924899895</c:v>
                </c:pt>
                <c:pt idx="46">
                  <c:v>-0.18920562615488293</c:v>
                </c:pt>
                <c:pt idx="47">
                  <c:v>-0.2023226940002476</c:v>
                </c:pt>
                <c:pt idx="48">
                  <c:v>-0.21389996397848762</c:v>
                </c:pt>
                <c:pt idx="49">
                  <c:v>-0.22384932607452196</c:v>
                </c:pt>
                <c:pt idx="50">
                  <c:v>-0.23209505963521046</c:v>
                </c:pt>
                <c:pt idx="51">
                  <c:v>-0.23857440964924639</c:v>
                </c:pt>
                <c:pt idx="52">
                  <c:v>-0.24323806435068437</c:v>
                </c:pt>
                <c:pt idx="53">
                  <c:v>-0.24605053051125483</c:v>
                </c:pt>
                <c:pt idx="54">
                  <c:v>-0.24699040356526225</c:v>
                </c:pt>
                <c:pt idx="55">
                  <c:v>-0.24605053051125483</c:v>
                </c:pt>
                <c:pt idx="56">
                  <c:v>-0.2432380643506844</c:v>
                </c:pt>
                <c:pt idx="57">
                  <c:v>-0.23857440964924642</c:v>
                </c:pt>
                <c:pt idx="58">
                  <c:v>-0.23209505963521043</c:v>
                </c:pt>
                <c:pt idx="59">
                  <c:v>-0.22384932607452193</c:v>
                </c:pt>
                <c:pt idx="60">
                  <c:v>-0.21389996397848768</c:v>
                </c:pt>
                <c:pt idx="61">
                  <c:v>-0.20232269400024766</c:v>
                </c:pt>
                <c:pt idx="62">
                  <c:v>-0.18920562615488298</c:v>
                </c:pt>
                <c:pt idx="63">
                  <c:v>-0.17464858924899901</c:v>
                </c:pt>
                <c:pt idx="64">
                  <c:v>-0.15876237112322869</c:v>
                </c:pt>
                <c:pt idx="65">
                  <c:v>-0.14166787548986992</c:v>
                </c:pt>
                <c:pt idx="66">
                  <c:v>-0.12349520178263113</c:v>
                </c:pt>
                <c:pt idx="67">
                  <c:v>-0.10438265502138493</c:v>
                </c:pt>
                <c:pt idx="68">
                  <c:v>-8.4475693227455725E-2</c:v>
                </c:pt>
                <c:pt idx="69">
                  <c:v>-6.3925820400247399E-2</c:v>
                </c:pt>
                <c:pt idx="70">
                  <c:v>-4.2889433480327498E-2</c:v>
                </c:pt>
                <c:pt idx="71">
                  <c:v>-2.1526632074274306E-2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F8B0-4F9B-97E1-A9DCA3E3DFE4}"/>
            </c:ext>
          </c:extLst>
        </c:ser>
        <c:ser>
          <c:idx val="21"/>
          <c:order val="6"/>
          <c:tx>
            <c:v>Grid7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Patterns!$BF$3</c:f>
                  <c:strCache>
                    <c:ptCount val="1"/>
                    <c:pt idx="0">
                      <c:v>-36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{A98B8EA3-3A3E-4472-AD4F-9FB76D86E64D}</c15:txfldGUID>
                      <c15:f>Patterns!$BF$3</c15:f>
                      <c15:dlblFieldTableCache>
                        <c:ptCount val="1"/>
                        <c:pt idx="0">
                          <c:v>-36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Patterns!$BE$4:$BE$76</c:f>
              <c:numCache>
                <c:formatCode>General</c:formatCode>
                <c:ptCount val="73"/>
                <c:pt idx="0">
                  <c:v>0.12274960961884242</c:v>
                </c:pt>
                <c:pt idx="1">
                  <c:v>0.12228251029512234</c:v>
                </c:pt>
                <c:pt idx="2">
                  <c:v>0.12088476723185791</c:v>
                </c:pt>
                <c:pt idx="3">
                  <c:v>0.11856701809774094</c:v>
                </c:pt>
                <c:pt idx="4">
                  <c:v>0.11534690236317718</c:v>
                </c:pt>
                <c:pt idx="5">
                  <c:v>0.11124892705326575</c:v>
                </c:pt>
                <c:pt idx="6">
                  <c:v>0.10630428023454022</c:v>
                </c:pt>
                <c:pt idx="7">
                  <c:v>0.10055059365495046</c:v>
                </c:pt>
                <c:pt idx="8">
                  <c:v>9.4031656343538092E-2</c:v>
                </c:pt>
                <c:pt idx="9">
                  <c:v>8.6797081349484939E-2</c:v>
                </c:pt>
                <c:pt idx="10">
                  <c:v>7.8901928156851556E-2</c:v>
                </c:pt>
                <c:pt idx="11">
                  <c:v>7.0406283648657725E-2</c:v>
                </c:pt>
                <c:pt idx="12">
                  <c:v>6.1374804809421209E-2</c:v>
                </c:pt>
                <c:pt idx="13">
                  <c:v>5.1876226646464622E-2</c:v>
                </c:pt>
                <c:pt idx="14">
                  <c:v>4.1982839075006377E-2</c:v>
                </c:pt>
                <c:pt idx="15">
                  <c:v>3.1769936748255991E-2</c:v>
                </c:pt>
                <c:pt idx="16">
                  <c:v>2.1315246019639099E-2</c:v>
                </c:pt>
                <c:pt idx="17">
                  <c:v>1.0698333398315293E-2</c:v>
                </c:pt>
                <c:pt idx="18">
                  <c:v>7.5193247282580532E-18</c:v>
                </c:pt>
                <c:pt idx="19">
                  <c:v>-1.0698333398315305E-2</c:v>
                </c:pt>
                <c:pt idx="20">
                  <c:v>-2.1315246019639085E-2</c:v>
                </c:pt>
                <c:pt idx="21">
                  <c:v>-3.1769936748256004E-2</c:v>
                </c:pt>
                <c:pt idx="22">
                  <c:v>-4.1982839075006363E-2</c:v>
                </c:pt>
                <c:pt idx="23">
                  <c:v>-5.1876226646464609E-2</c:v>
                </c:pt>
                <c:pt idx="24">
                  <c:v>-6.1374804809421209E-2</c:v>
                </c:pt>
                <c:pt idx="25">
                  <c:v>-7.0406283648657725E-2</c:v>
                </c:pt>
                <c:pt idx="26">
                  <c:v>-7.8901928156851556E-2</c:v>
                </c:pt>
                <c:pt idx="27">
                  <c:v>-8.6797081349484925E-2</c:v>
                </c:pt>
                <c:pt idx="28">
                  <c:v>-9.4031656343538078E-2</c:v>
                </c:pt>
                <c:pt idx="29">
                  <c:v>-0.10055059365495048</c:v>
                </c:pt>
                <c:pt idx="30">
                  <c:v>-0.10630428023454022</c:v>
                </c:pt>
                <c:pt idx="31">
                  <c:v>-0.11124892705326575</c:v>
                </c:pt>
                <c:pt idx="32">
                  <c:v>-0.11534690236317717</c:v>
                </c:pt>
                <c:pt idx="33">
                  <c:v>-0.11856701809774092</c:v>
                </c:pt>
                <c:pt idx="34">
                  <c:v>-0.12088476723185791</c:v>
                </c:pt>
                <c:pt idx="35">
                  <c:v>-0.12228251029512234</c:v>
                </c:pt>
                <c:pt idx="36">
                  <c:v>-0.12274960961884242</c:v>
                </c:pt>
                <c:pt idx="37">
                  <c:v>-0.12228251029512234</c:v>
                </c:pt>
                <c:pt idx="38">
                  <c:v>-0.12088476723185791</c:v>
                </c:pt>
                <c:pt idx="39">
                  <c:v>-0.11856701809774094</c:v>
                </c:pt>
                <c:pt idx="40">
                  <c:v>-0.11534690236317718</c:v>
                </c:pt>
                <c:pt idx="41">
                  <c:v>-0.11124892705326576</c:v>
                </c:pt>
                <c:pt idx="42">
                  <c:v>-0.10630428023454021</c:v>
                </c:pt>
                <c:pt idx="43">
                  <c:v>-0.10055059365495046</c:v>
                </c:pt>
                <c:pt idx="44">
                  <c:v>-9.4031656343538092E-2</c:v>
                </c:pt>
                <c:pt idx="45">
                  <c:v>-8.6797081349484953E-2</c:v>
                </c:pt>
                <c:pt idx="46">
                  <c:v>-7.890192815685157E-2</c:v>
                </c:pt>
                <c:pt idx="47">
                  <c:v>-7.0406283648657753E-2</c:v>
                </c:pt>
                <c:pt idx="48">
                  <c:v>-6.1374804809421209E-2</c:v>
                </c:pt>
                <c:pt idx="49">
                  <c:v>-5.1876226646464588E-2</c:v>
                </c:pt>
                <c:pt idx="50">
                  <c:v>-4.1982839075006349E-2</c:v>
                </c:pt>
                <c:pt idx="51">
                  <c:v>-3.1769936748255977E-2</c:v>
                </c:pt>
                <c:pt idx="52">
                  <c:v>-2.1315246019639088E-2</c:v>
                </c:pt>
                <c:pt idx="53">
                  <c:v>-1.0698333398315307E-2</c:v>
                </c:pt>
                <c:pt idx="54">
                  <c:v>-2.255797418477416E-17</c:v>
                </c:pt>
                <c:pt idx="55">
                  <c:v>1.0698333398315262E-2</c:v>
                </c:pt>
                <c:pt idx="56">
                  <c:v>2.1315246019639043E-2</c:v>
                </c:pt>
                <c:pt idx="57">
                  <c:v>3.1769936748255935E-2</c:v>
                </c:pt>
                <c:pt idx="58">
                  <c:v>4.1982839075006398E-2</c:v>
                </c:pt>
                <c:pt idx="59">
                  <c:v>5.1876226646464643E-2</c:v>
                </c:pt>
                <c:pt idx="60">
                  <c:v>6.1374804809421209E-2</c:v>
                </c:pt>
                <c:pt idx="61">
                  <c:v>7.0406283648657711E-2</c:v>
                </c:pt>
                <c:pt idx="62">
                  <c:v>7.8901928156851542E-2</c:v>
                </c:pt>
                <c:pt idx="63">
                  <c:v>8.6797081349484911E-2</c:v>
                </c:pt>
                <c:pt idx="64">
                  <c:v>9.4031656343538064E-2</c:v>
                </c:pt>
                <c:pt idx="65">
                  <c:v>0.10055059365495043</c:v>
                </c:pt>
                <c:pt idx="66">
                  <c:v>0.10630428023454018</c:v>
                </c:pt>
                <c:pt idx="67">
                  <c:v>0.11124892705326576</c:v>
                </c:pt>
                <c:pt idx="68">
                  <c:v>0.11534690236317718</c:v>
                </c:pt>
                <c:pt idx="69">
                  <c:v>0.11856701809774094</c:v>
                </c:pt>
                <c:pt idx="70">
                  <c:v>0.12088476723185791</c:v>
                </c:pt>
                <c:pt idx="71">
                  <c:v>0.12228251029512234</c:v>
                </c:pt>
                <c:pt idx="72">
                  <c:v>0.12274960961884242</c:v>
                </c:pt>
              </c:numCache>
            </c:numRef>
          </c:xVal>
          <c:yVal>
            <c:numRef>
              <c:f>Patterns!$BF$4:$BF$76</c:f>
              <c:numCache>
                <c:formatCode>General</c:formatCode>
                <c:ptCount val="73"/>
                <c:pt idx="0">
                  <c:v>0</c:v>
                </c:pt>
                <c:pt idx="1">
                  <c:v>1.0698333398315297E-2</c:v>
                </c:pt>
                <c:pt idx="2">
                  <c:v>2.1315246019639088E-2</c:v>
                </c:pt>
                <c:pt idx="3">
                  <c:v>3.1769936748255991E-2</c:v>
                </c:pt>
                <c:pt idx="4">
                  <c:v>4.1982839075006363E-2</c:v>
                </c:pt>
                <c:pt idx="5">
                  <c:v>5.1876226646464622E-2</c:v>
                </c:pt>
                <c:pt idx="6">
                  <c:v>6.1374804809421209E-2</c:v>
                </c:pt>
                <c:pt idx="7">
                  <c:v>7.0406283648657711E-2</c:v>
                </c:pt>
                <c:pt idx="8">
                  <c:v>7.8901928156851542E-2</c:v>
                </c:pt>
                <c:pt idx="9">
                  <c:v>8.6797081349484925E-2</c:v>
                </c:pt>
                <c:pt idx="10">
                  <c:v>9.4031656343538092E-2</c:v>
                </c:pt>
                <c:pt idx="11">
                  <c:v>0.10055059365495046</c:v>
                </c:pt>
                <c:pt idx="12">
                  <c:v>0.10630428023454021</c:v>
                </c:pt>
                <c:pt idx="13">
                  <c:v>0.11124892705326575</c:v>
                </c:pt>
                <c:pt idx="14">
                  <c:v>0.11534690236317717</c:v>
                </c:pt>
                <c:pt idx="15">
                  <c:v>0.11856701809774094</c:v>
                </c:pt>
                <c:pt idx="16">
                  <c:v>0.12088476723185791</c:v>
                </c:pt>
                <c:pt idx="17">
                  <c:v>0.12228251029512234</c:v>
                </c:pt>
                <c:pt idx="18">
                  <c:v>0.12274960961884242</c:v>
                </c:pt>
                <c:pt idx="19">
                  <c:v>0.12228251029512234</c:v>
                </c:pt>
                <c:pt idx="20">
                  <c:v>0.12088476723185791</c:v>
                </c:pt>
                <c:pt idx="21">
                  <c:v>0.11856701809774094</c:v>
                </c:pt>
                <c:pt idx="22">
                  <c:v>0.11534690236317718</c:v>
                </c:pt>
                <c:pt idx="23">
                  <c:v>0.11124892705326576</c:v>
                </c:pt>
                <c:pt idx="24">
                  <c:v>0.10630428023454022</c:v>
                </c:pt>
                <c:pt idx="25">
                  <c:v>0.10055059365495045</c:v>
                </c:pt>
                <c:pt idx="26">
                  <c:v>9.4031656343538092E-2</c:v>
                </c:pt>
                <c:pt idx="27">
                  <c:v>8.6797081349484939E-2</c:v>
                </c:pt>
                <c:pt idx="28">
                  <c:v>7.890192815685157E-2</c:v>
                </c:pt>
                <c:pt idx="29">
                  <c:v>7.0406283648657697E-2</c:v>
                </c:pt>
                <c:pt idx="30">
                  <c:v>6.1374804809421209E-2</c:v>
                </c:pt>
                <c:pt idx="31">
                  <c:v>5.1876226646464629E-2</c:v>
                </c:pt>
                <c:pt idx="32">
                  <c:v>4.1982839075006384E-2</c:v>
                </c:pt>
                <c:pt idx="33">
                  <c:v>3.1769936748256025E-2</c:v>
                </c:pt>
                <c:pt idx="34">
                  <c:v>2.1315246019639082E-2</c:v>
                </c:pt>
                <c:pt idx="35">
                  <c:v>1.06983333983153E-2</c:v>
                </c:pt>
                <c:pt idx="36">
                  <c:v>1.5038649456516106E-17</c:v>
                </c:pt>
                <c:pt idx="37">
                  <c:v>-1.0698333398315269E-2</c:v>
                </c:pt>
                <c:pt idx="38">
                  <c:v>-2.1315246019639106E-2</c:v>
                </c:pt>
                <c:pt idx="39">
                  <c:v>-3.1769936748255997E-2</c:v>
                </c:pt>
                <c:pt idx="40">
                  <c:v>-4.1982839075006356E-2</c:v>
                </c:pt>
                <c:pt idx="41">
                  <c:v>-5.1876226646464602E-2</c:v>
                </c:pt>
                <c:pt idx="42">
                  <c:v>-6.1374804809421209E-2</c:v>
                </c:pt>
                <c:pt idx="43">
                  <c:v>-7.0406283648657725E-2</c:v>
                </c:pt>
                <c:pt idx="44">
                  <c:v>-7.8901928156851542E-2</c:v>
                </c:pt>
                <c:pt idx="45">
                  <c:v>-8.6797081349484925E-2</c:v>
                </c:pt>
                <c:pt idx="46">
                  <c:v>-9.4031656343538078E-2</c:v>
                </c:pt>
                <c:pt idx="47">
                  <c:v>-0.10055059365495043</c:v>
                </c:pt>
                <c:pt idx="48">
                  <c:v>-0.10630428023454018</c:v>
                </c:pt>
                <c:pt idx="49">
                  <c:v>-0.11124892705326576</c:v>
                </c:pt>
                <c:pt idx="50">
                  <c:v>-0.11534690236317718</c:v>
                </c:pt>
                <c:pt idx="51">
                  <c:v>-0.11856701809774094</c:v>
                </c:pt>
                <c:pt idx="52">
                  <c:v>-0.12088476723185791</c:v>
                </c:pt>
                <c:pt idx="53">
                  <c:v>-0.12228251029512234</c:v>
                </c:pt>
                <c:pt idx="54">
                  <c:v>-0.12274960961884242</c:v>
                </c:pt>
                <c:pt idx="55">
                  <c:v>-0.12228251029512234</c:v>
                </c:pt>
                <c:pt idx="56">
                  <c:v>-0.12088476723185793</c:v>
                </c:pt>
                <c:pt idx="57">
                  <c:v>-0.11856701809774094</c:v>
                </c:pt>
                <c:pt idx="58">
                  <c:v>-0.11534690236317717</c:v>
                </c:pt>
                <c:pt idx="59">
                  <c:v>-0.11124892705326575</c:v>
                </c:pt>
                <c:pt idx="60">
                  <c:v>-0.10630428023454021</c:v>
                </c:pt>
                <c:pt idx="61">
                  <c:v>-0.10055059365495046</c:v>
                </c:pt>
                <c:pt idx="62">
                  <c:v>-9.4031656343538106E-2</c:v>
                </c:pt>
                <c:pt idx="63">
                  <c:v>-8.6797081349484953E-2</c:v>
                </c:pt>
                <c:pt idx="64">
                  <c:v>-7.8901928156851583E-2</c:v>
                </c:pt>
                <c:pt idx="65">
                  <c:v>-7.0406283648657766E-2</c:v>
                </c:pt>
                <c:pt idx="66">
                  <c:v>-6.1374804809421209E-2</c:v>
                </c:pt>
                <c:pt idx="67">
                  <c:v>-5.1876226646464595E-2</c:v>
                </c:pt>
                <c:pt idx="68">
                  <c:v>-4.1982839075006356E-2</c:v>
                </c:pt>
                <c:pt idx="69">
                  <c:v>-3.1769936748255984E-2</c:v>
                </c:pt>
                <c:pt idx="70">
                  <c:v>-2.1315246019639095E-2</c:v>
                </c:pt>
                <c:pt idx="71">
                  <c:v>-1.0698333398315316E-2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F8B0-4F9B-97E1-A9DCA3E3DFE4}"/>
            </c:ext>
          </c:extLst>
        </c:ser>
        <c:ser>
          <c:idx val="22"/>
          <c:order val="7"/>
          <c:tx>
            <c:v>Grid8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18"/>
              <c:tx>
                <c:strRef>
                  <c:f>Patterns!$BH$3</c:f>
                  <c:strCache>
                    <c:ptCount val="1"/>
                    <c:pt idx="0">
                      <c:v> 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{42F2B654-30D6-41B2-9C6D-3FC998D566CB}</c15:txfldGUID>
                      <c15:f>Patterns!$BH$3</c15:f>
                      <c15:dlblFieldTableCache>
                        <c:ptCount val="1"/>
                        <c:pt idx="0">
                          <c:v> 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Patterns!$BG$4:$BG$76</c:f>
              <c:numCache>
                <c:formatCode>General</c:formatCode>
                <c:ptCount val="73"/>
                <c:pt idx="0">
                  <c:v>6.1004259453331107E-2</c:v>
                </c:pt>
                <c:pt idx="1">
                  <c:v>6.0772119828421699E-2</c:v>
                </c:pt>
                <c:pt idx="2">
                  <c:v>6.0077467676408758E-2</c:v>
                </c:pt>
                <c:pt idx="3">
                  <c:v>5.8925589719611558E-2</c:v>
                </c:pt>
                <c:pt idx="4">
                  <c:v>5.7325252444804235E-2</c:v>
                </c:pt>
                <c:pt idx="5">
                  <c:v>5.5288635384958144E-2</c:v>
                </c:pt>
                <c:pt idx="6">
                  <c:v>5.2831238425641733E-2</c:v>
                </c:pt>
                <c:pt idx="7">
                  <c:v>4.9971763841532228E-2</c:v>
                </c:pt>
                <c:pt idx="8">
                  <c:v>4.6731973960812676E-2</c:v>
                </c:pt>
                <c:pt idx="9">
                  <c:v>4.3136525540713976E-2</c:v>
                </c:pt>
                <c:pt idx="10">
                  <c:v>3.9212782114704171E-2</c:v>
                </c:pt>
                <c:pt idx="11">
                  <c:v>3.4990605739476273E-2</c:v>
                </c:pt>
                <c:pt idx="12">
                  <c:v>3.0502129726665553E-2</c:v>
                </c:pt>
                <c:pt idx="13">
                  <c:v>2.5781514088945422E-2</c:v>
                </c:pt>
                <c:pt idx="14">
                  <c:v>2.0864685561704593E-2</c:v>
                </c:pt>
                <c:pt idx="15">
                  <c:v>1.5789064178897579E-2</c:v>
                </c:pt>
                <c:pt idx="16">
                  <c:v>1.059327848399156E-2</c:v>
                </c:pt>
                <c:pt idx="17">
                  <c:v>5.3168715434259179E-3</c:v>
                </c:pt>
                <c:pt idx="18">
                  <c:v>3.7369637106046591E-18</c:v>
                </c:pt>
                <c:pt idx="19">
                  <c:v>-5.316871543425924E-3</c:v>
                </c:pt>
                <c:pt idx="20">
                  <c:v>-1.0593278483991553E-2</c:v>
                </c:pt>
                <c:pt idx="21">
                  <c:v>-1.5789064178897586E-2</c:v>
                </c:pt>
                <c:pt idx="22">
                  <c:v>-2.0864685561704586E-2</c:v>
                </c:pt>
                <c:pt idx="23">
                  <c:v>-2.5781514088945419E-2</c:v>
                </c:pt>
                <c:pt idx="24">
                  <c:v>-3.0502129726665553E-2</c:v>
                </c:pt>
                <c:pt idx="25">
                  <c:v>-3.4990605739476273E-2</c:v>
                </c:pt>
                <c:pt idx="26">
                  <c:v>-3.9212782114704171E-2</c:v>
                </c:pt>
                <c:pt idx="27">
                  <c:v>-4.3136525540713969E-2</c:v>
                </c:pt>
                <c:pt idx="28">
                  <c:v>-4.6731973960812669E-2</c:v>
                </c:pt>
                <c:pt idx="29">
                  <c:v>-4.9971763841532235E-2</c:v>
                </c:pt>
                <c:pt idx="30">
                  <c:v>-5.2831238425641733E-2</c:v>
                </c:pt>
                <c:pt idx="31">
                  <c:v>-5.5288635384958144E-2</c:v>
                </c:pt>
                <c:pt idx="32">
                  <c:v>-5.7325252444804228E-2</c:v>
                </c:pt>
                <c:pt idx="33">
                  <c:v>-5.8925589719611551E-2</c:v>
                </c:pt>
                <c:pt idx="34">
                  <c:v>-6.0077467676408758E-2</c:v>
                </c:pt>
                <c:pt idx="35">
                  <c:v>-6.0772119828421699E-2</c:v>
                </c:pt>
                <c:pt idx="36">
                  <c:v>-6.1004259453331107E-2</c:v>
                </c:pt>
                <c:pt idx="37">
                  <c:v>-6.0772119828421699E-2</c:v>
                </c:pt>
                <c:pt idx="38">
                  <c:v>-6.0077467676408758E-2</c:v>
                </c:pt>
                <c:pt idx="39">
                  <c:v>-5.8925589719611558E-2</c:v>
                </c:pt>
                <c:pt idx="40">
                  <c:v>-5.7325252444804235E-2</c:v>
                </c:pt>
                <c:pt idx="41">
                  <c:v>-5.5288635384958151E-2</c:v>
                </c:pt>
                <c:pt idx="42">
                  <c:v>-5.2831238425641726E-2</c:v>
                </c:pt>
                <c:pt idx="43">
                  <c:v>-4.9971763841532228E-2</c:v>
                </c:pt>
                <c:pt idx="44">
                  <c:v>-4.6731973960812676E-2</c:v>
                </c:pt>
                <c:pt idx="45">
                  <c:v>-4.3136525540713982E-2</c:v>
                </c:pt>
                <c:pt idx="46">
                  <c:v>-3.9212782114704178E-2</c:v>
                </c:pt>
                <c:pt idx="47">
                  <c:v>-3.4990605739476287E-2</c:v>
                </c:pt>
                <c:pt idx="48">
                  <c:v>-3.0502129726665553E-2</c:v>
                </c:pt>
                <c:pt idx="49">
                  <c:v>-2.5781514088945408E-2</c:v>
                </c:pt>
                <c:pt idx="50">
                  <c:v>-2.0864685561704576E-2</c:v>
                </c:pt>
                <c:pt idx="51">
                  <c:v>-1.5789064178897576E-2</c:v>
                </c:pt>
                <c:pt idx="52">
                  <c:v>-1.0593278483991555E-2</c:v>
                </c:pt>
                <c:pt idx="53">
                  <c:v>-5.3168715434259248E-3</c:v>
                </c:pt>
                <c:pt idx="54">
                  <c:v>-1.1210891131813977E-17</c:v>
                </c:pt>
                <c:pt idx="55">
                  <c:v>5.3168715434259032E-3</c:v>
                </c:pt>
                <c:pt idx="56">
                  <c:v>1.0593278483991532E-2</c:v>
                </c:pt>
                <c:pt idx="57">
                  <c:v>1.5789064178897555E-2</c:v>
                </c:pt>
                <c:pt idx="58">
                  <c:v>2.0864685561704604E-2</c:v>
                </c:pt>
                <c:pt idx="59">
                  <c:v>2.5781514088945433E-2</c:v>
                </c:pt>
                <c:pt idx="60">
                  <c:v>3.0502129726665553E-2</c:v>
                </c:pt>
                <c:pt idx="61">
                  <c:v>3.4990605739476266E-2</c:v>
                </c:pt>
                <c:pt idx="62">
                  <c:v>3.9212782114704171E-2</c:v>
                </c:pt>
                <c:pt idx="63">
                  <c:v>4.3136525540713962E-2</c:v>
                </c:pt>
                <c:pt idx="64">
                  <c:v>4.6731973960812662E-2</c:v>
                </c:pt>
                <c:pt idx="65">
                  <c:v>4.9971763841532214E-2</c:v>
                </c:pt>
                <c:pt idx="66">
                  <c:v>5.2831238425641712E-2</c:v>
                </c:pt>
                <c:pt idx="67">
                  <c:v>5.5288635384958151E-2</c:v>
                </c:pt>
                <c:pt idx="68">
                  <c:v>5.7325252444804235E-2</c:v>
                </c:pt>
                <c:pt idx="69">
                  <c:v>5.8925589719611558E-2</c:v>
                </c:pt>
                <c:pt idx="70">
                  <c:v>6.0077467676408758E-2</c:v>
                </c:pt>
                <c:pt idx="71">
                  <c:v>6.0772119828421699E-2</c:v>
                </c:pt>
                <c:pt idx="72">
                  <c:v>6.1004259453331107E-2</c:v>
                </c:pt>
              </c:numCache>
            </c:numRef>
          </c:xVal>
          <c:yVal>
            <c:numRef>
              <c:f>Patterns!$BH$4:$BH$76</c:f>
              <c:numCache>
                <c:formatCode>General</c:formatCode>
                <c:ptCount val="73"/>
                <c:pt idx="0">
                  <c:v>0</c:v>
                </c:pt>
                <c:pt idx="1">
                  <c:v>5.3168715434259196E-3</c:v>
                </c:pt>
                <c:pt idx="2">
                  <c:v>1.0593278483991555E-2</c:v>
                </c:pt>
                <c:pt idx="3">
                  <c:v>1.5789064178897579E-2</c:v>
                </c:pt>
                <c:pt idx="4">
                  <c:v>2.0864685561704586E-2</c:v>
                </c:pt>
                <c:pt idx="5">
                  <c:v>2.5781514088945422E-2</c:v>
                </c:pt>
                <c:pt idx="6">
                  <c:v>3.0502129726665553E-2</c:v>
                </c:pt>
                <c:pt idx="7">
                  <c:v>3.4990605739476266E-2</c:v>
                </c:pt>
                <c:pt idx="8">
                  <c:v>3.9212782114704171E-2</c:v>
                </c:pt>
                <c:pt idx="9">
                  <c:v>4.3136525540713969E-2</c:v>
                </c:pt>
                <c:pt idx="10">
                  <c:v>4.6731973960812676E-2</c:v>
                </c:pt>
                <c:pt idx="11">
                  <c:v>4.9971763841532228E-2</c:v>
                </c:pt>
                <c:pt idx="12">
                  <c:v>5.2831238425641726E-2</c:v>
                </c:pt>
                <c:pt idx="13">
                  <c:v>5.5288635384958144E-2</c:v>
                </c:pt>
                <c:pt idx="14">
                  <c:v>5.7325252444804228E-2</c:v>
                </c:pt>
                <c:pt idx="15">
                  <c:v>5.8925589719611558E-2</c:v>
                </c:pt>
                <c:pt idx="16">
                  <c:v>6.0077467676408758E-2</c:v>
                </c:pt>
                <c:pt idx="17">
                  <c:v>6.0772119828421699E-2</c:v>
                </c:pt>
                <c:pt idx="18">
                  <c:v>6.1004259453331107E-2</c:v>
                </c:pt>
                <c:pt idx="19">
                  <c:v>6.0772119828421699E-2</c:v>
                </c:pt>
                <c:pt idx="20">
                  <c:v>6.0077467676408758E-2</c:v>
                </c:pt>
                <c:pt idx="21">
                  <c:v>5.8925589719611558E-2</c:v>
                </c:pt>
                <c:pt idx="22">
                  <c:v>5.7325252444804235E-2</c:v>
                </c:pt>
                <c:pt idx="23">
                  <c:v>5.5288635384958151E-2</c:v>
                </c:pt>
                <c:pt idx="24">
                  <c:v>5.2831238425641733E-2</c:v>
                </c:pt>
                <c:pt idx="25">
                  <c:v>4.9971763841532221E-2</c:v>
                </c:pt>
                <c:pt idx="26">
                  <c:v>4.6731973960812676E-2</c:v>
                </c:pt>
                <c:pt idx="27">
                  <c:v>4.3136525540713976E-2</c:v>
                </c:pt>
                <c:pt idx="28">
                  <c:v>3.9212782114704178E-2</c:v>
                </c:pt>
                <c:pt idx="29">
                  <c:v>3.4990605739476259E-2</c:v>
                </c:pt>
                <c:pt idx="30">
                  <c:v>3.0502129726665553E-2</c:v>
                </c:pt>
                <c:pt idx="31">
                  <c:v>2.5781514088945426E-2</c:v>
                </c:pt>
                <c:pt idx="32">
                  <c:v>2.0864685561704597E-2</c:v>
                </c:pt>
                <c:pt idx="33">
                  <c:v>1.5789064178897597E-2</c:v>
                </c:pt>
                <c:pt idx="34">
                  <c:v>1.0593278483991551E-2</c:v>
                </c:pt>
                <c:pt idx="35">
                  <c:v>5.3168715434259214E-3</c:v>
                </c:pt>
                <c:pt idx="36">
                  <c:v>7.4739274212093181E-18</c:v>
                </c:pt>
                <c:pt idx="37">
                  <c:v>-5.3168715434259058E-3</c:v>
                </c:pt>
                <c:pt idx="38">
                  <c:v>-1.0593278483991563E-2</c:v>
                </c:pt>
                <c:pt idx="39">
                  <c:v>-1.5789064178897583E-2</c:v>
                </c:pt>
                <c:pt idx="40">
                  <c:v>-2.0864685561704583E-2</c:v>
                </c:pt>
                <c:pt idx="41">
                  <c:v>-2.5781514088945415E-2</c:v>
                </c:pt>
                <c:pt idx="42">
                  <c:v>-3.0502129726665553E-2</c:v>
                </c:pt>
                <c:pt idx="43">
                  <c:v>-3.4990605739476273E-2</c:v>
                </c:pt>
                <c:pt idx="44">
                  <c:v>-3.9212782114704171E-2</c:v>
                </c:pt>
                <c:pt idx="45">
                  <c:v>-4.3136525540713969E-2</c:v>
                </c:pt>
                <c:pt idx="46">
                  <c:v>-4.6731973960812669E-2</c:v>
                </c:pt>
                <c:pt idx="47">
                  <c:v>-4.9971763841532214E-2</c:v>
                </c:pt>
                <c:pt idx="48">
                  <c:v>-5.2831238425641712E-2</c:v>
                </c:pt>
                <c:pt idx="49">
                  <c:v>-5.5288635384958151E-2</c:v>
                </c:pt>
                <c:pt idx="50">
                  <c:v>-5.7325252444804235E-2</c:v>
                </c:pt>
                <c:pt idx="51">
                  <c:v>-5.8925589719611558E-2</c:v>
                </c:pt>
                <c:pt idx="52">
                  <c:v>-6.0077467676408758E-2</c:v>
                </c:pt>
                <c:pt idx="53">
                  <c:v>-6.0772119828421699E-2</c:v>
                </c:pt>
                <c:pt idx="54">
                  <c:v>-6.1004259453331107E-2</c:v>
                </c:pt>
                <c:pt idx="55">
                  <c:v>-6.0772119828421699E-2</c:v>
                </c:pt>
                <c:pt idx="56">
                  <c:v>-6.0077467676408765E-2</c:v>
                </c:pt>
                <c:pt idx="57">
                  <c:v>-5.8925589719611565E-2</c:v>
                </c:pt>
                <c:pt idx="58">
                  <c:v>-5.7325252444804228E-2</c:v>
                </c:pt>
                <c:pt idx="59">
                  <c:v>-5.5288635384958144E-2</c:v>
                </c:pt>
                <c:pt idx="60">
                  <c:v>-5.2831238425641726E-2</c:v>
                </c:pt>
                <c:pt idx="61">
                  <c:v>-4.9971763841532228E-2</c:v>
                </c:pt>
                <c:pt idx="62">
                  <c:v>-4.6731973960812682E-2</c:v>
                </c:pt>
                <c:pt idx="63">
                  <c:v>-4.3136525540713982E-2</c:v>
                </c:pt>
                <c:pt idx="64">
                  <c:v>-3.9212782114704185E-2</c:v>
                </c:pt>
                <c:pt idx="65">
                  <c:v>-3.4990605739476294E-2</c:v>
                </c:pt>
                <c:pt idx="66">
                  <c:v>-3.0502129726665553E-2</c:v>
                </c:pt>
                <c:pt idx="67">
                  <c:v>-2.5781514088945412E-2</c:v>
                </c:pt>
                <c:pt idx="68">
                  <c:v>-2.086468556170458E-2</c:v>
                </c:pt>
                <c:pt idx="69">
                  <c:v>-1.5789064178897579E-2</c:v>
                </c:pt>
                <c:pt idx="70">
                  <c:v>-1.0593278483991558E-2</c:v>
                </c:pt>
                <c:pt idx="71">
                  <c:v>-5.3168715434259292E-3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F8B0-4F9B-97E1-A9DCA3E3DFE4}"/>
            </c:ext>
          </c:extLst>
        </c:ser>
        <c:ser>
          <c:idx val="33"/>
          <c:order val="8"/>
          <c:tx>
            <c:v>Grid9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Patterns!$BI$4:$BI$76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xVal>
          <c:yVal>
            <c:numRef>
              <c:f>Patterns!$BJ$4:$BJ$76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F8B0-4F9B-97E1-A9DCA3E3DFE4}"/>
            </c:ext>
          </c:extLst>
        </c:ser>
        <c:ser>
          <c:idx val="1"/>
          <c:order val="9"/>
          <c:tx>
            <c:v>outer ring</c:v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704052094159374E-3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8B0-4F9B-97E1-A9DCA3E3DFE4}"/>
                </c:ext>
              </c:extLst>
            </c:dLbl>
            <c:dLbl>
              <c:idx val="15"/>
              <c:layout>
                <c:manualLayout>
                  <c:x val="-1.2105902869523859E-2"/>
                  <c:y val="-2.027171474032067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30°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8B0-4F9B-97E1-A9DCA3E3DFE4}"/>
                </c:ext>
              </c:extLst>
            </c:dLbl>
            <c:dLbl>
              <c:idx val="30"/>
              <c:layout>
                <c:manualLayout>
                  <c:x val="-1.9945627601918887E-2"/>
                  <c:y val="-3.194130526430310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60°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8B0-4F9B-97E1-A9DCA3E3DFE4}"/>
                </c:ext>
              </c:extLst>
            </c:dLbl>
            <c:dLbl>
              <c:idx val="45"/>
              <c:layout>
                <c:manualLayout>
                  <c:x val="-6.5622861613730876E-2"/>
                  <c:y val="-1.996491371221084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90°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8B0-4F9B-97E1-A9DCA3E3DFE4}"/>
                </c:ext>
              </c:extLst>
            </c:dLbl>
            <c:dLbl>
              <c:idx val="60"/>
              <c:layout>
                <c:manualLayout>
                  <c:x val="-8.2964763632733807E-2"/>
                  <c:y val="-3.5395536697809149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120°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8B0-4F9B-97E1-A9DCA3E3DFE4}"/>
                </c:ext>
              </c:extLst>
            </c:dLbl>
            <c:dLbl>
              <c:idx val="75"/>
              <c:layout>
                <c:manualLayout>
                  <c:x val="-0.10348159500196703"/>
                  <c:y val="-2.3725946173826718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
    150°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8B0-4F9B-97E1-A9DCA3E3DFE4}"/>
                </c:ext>
              </c:extLst>
            </c:dLbl>
            <c:dLbl>
              <c:idx val="90"/>
              <c:layout>
                <c:manualLayout>
                  <c:x val="-9.0611327499881711E-2"/>
                  <c:y val="2.9276651299416589E-3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180°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8B0-4F9B-97E1-A9DCA3E3DFE4}"/>
                </c:ext>
              </c:extLst>
            </c:dLbl>
            <c:dLbl>
              <c:idx val="105"/>
              <c:layout>
                <c:manualLayout>
                  <c:x val="-8.5584283342289513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210°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8B0-4F9B-97E1-A9DCA3E3DFE4}"/>
                </c:ext>
              </c:extLst>
            </c:dLbl>
            <c:dLbl>
              <c:idx val="120"/>
              <c:layout>
                <c:manualLayout>
                  <c:x val="-9.2658513350104499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240°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8B0-4F9B-97E1-A9DCA3E3DFE4}"/>
                </c:ext>
              </c:extLst>
            </c:dLbl>
            <c:dLbl>
              <c:idx val="135"/>
              <c:layout>
                <c:manualLayout>
                  <c:x val="-8.351975756628166E-2"/>
                  <c:y val="3.2728706839106253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     270°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8B0-4F9B-97E1-A9DCA3E3DFE4}"/>
                </c:ext>
              </c:extLst>
            </c:dLbl>
            <c:dLbl>
              <c:idx val="150"/>
              <c:layout>
                <c:manualLayout>
                  <c:x val="-2.6657036997892042E-2"/>
                  <c:y val="4.5378537527368666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300°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8B0-4F9B-97E1-A9DCA3E3DFE4}"/>
                </c:ext>
              </c:extLst>
            </c:dLbl>
            <c:dLbl>
              <c:idx val="165"/>
              <c:layout>
                <c:manualLayout>
                  <c:x val="-2.030873657571327E-2"/>
                  <c:y val="3.7163178436892277E-2"/>
                </c:manualLayout>
              </c:layout>
              <c:tx>
                <c:rich>
                  <a:bodyPr/>
                  <a:lstStyle/>
                  <a:p>
                    <a:pPr>
                      <a:defRPr sz="800" b="0" i="0" u="none" strike="noStrike" baseline="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 330°
 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8B0-4F9B-97E1-A9DCA3E3DF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Patterns!$AN$4:$AN$184</c:f>
              <c:numCache>
                <c:formatCode>General</c:formatCode>
                <c:ptCount val="181"/>
                <c:pt idx="0">
                  <c:v>1</c:v>
                </c:pt>
                <c:pt idx="1">
                  <c:v>0.99939082701909576</c:v>
                </c:pt>
                <c:pt idx="2">
                  <c:v>0.9975640502598242</c:v>
                </c:pt>
                <c:pt idx="3">
                  <c:v>0.99452189536827329</c:v>
                </c:pt>
                <c:pt idx="4">
                  <c:v>0.99026806874157036</c:v>
                </c:pt>
                <c:pt idx="5">
                  <c:v>0.98480775301220802</c:v>
                </c:pt>
                <c:pt idx="6">
                  <c:v>0.97814760073380569</c:v>
                </c:pt>
                <c:pt idx="7">
                  <c:v>0.97029572627599647</c:v>
                </c:pt>
                <c:pt idx="8">
                  <c:v>0.96126169593831889</c:v>
                </c:pt>
                <c:pt idx="9">
                  <c:v>0.95105651629515353</c:v>
                </c:pt>
                <c:pt idx="10">
                  <c:v>0.93969262078590843</c:v>
                </c:pt>
                <c:pt idx="11">
                  <c:v>0.92718385456678742</c:v>
                </c:pt>
                <c:pt idx="12">
                  <c:v>0.91354545764260087</c:v>
                </c:pt>
                <c:pt idx="13">
                  <c:v>0.89879404629916704</c:v>
                </c:pt>
                <c:pt idx="14">
                  <c:v>0.88294759285892699</c:v>
                </c:pt>
                <c:pt idx="15">
                  <c:v>0.86602540378443871</c:v>
                </c:pt>
                <c:pt idx="16">
                  <c:v>0.84804809615642596</c:v>
                </c:pt>
                <c:pt idx="17">
                  <c:v>0.82903757255504162</c:v>
                </c:pt>
                <c:pt idx="18">
                  <c:v>0.80901699437494745</c:v>
                </c:pt>
                <c:pt idx="19">
                  <c:v>0.7880107536067219</c:v>
                </c:pt>
                <c:pt idx="20">
                  <c:v>0.76604444311897801</c:v>
                </c:pt>
                <c:pt idx="21">
                  <c:v>0.74314482547739424</c:v>
                </c:pt>
                <c:pt idx="22">
                  <c:v>0.71933980033865119</c:v>
                </c:pt>
                <c:pt idx="23">
                  <c:v>0.69465837045899725</c:v>
                </c:pt>
                <c:pt idx="24">
                  <c:v>0.66913060635885824</c:v>
                </c:pt>
                <c:pt idx="25">
                  <c:v>0.64278760968653936</c:v>
                </c:pt>
                <c:pt idx="26">
                  <c:v>0.61566147532565829</c:v>
                </c:pt>
                <c:pt idx="27">
                  <c:v>0.58778525229247314</c:v>
                </c:pt>
                <c:pt idx="28">
                  <c:v>0.55919290347074679</c:v>
                </c:pt>
                <c:pt idx="29">
                  <c:v>0.5299192642332049</c:v>
                </c:pt>
                <c:pt idx="30">
                  <c:v>0.5</c:v>
                </c:pt>
                <c:pt idx="31">
                  <c:v>0.46947156278589086</c:v>
                </c:pt>
                <c:pt idx="32">
                  <c:v>0.43837114678907746</c:v>
                </c:pt>
                <c:pt idx="33">
                  <c:v>0.40673664307580021</c:v>
                </c:pt>
                <c:pt idx="34">
                  <c:v>0.37460659341591196</c:v>
                </c:pt>
                <c:pt idx="35">
                  <c:v>0.34202014332566882</c:v>
                </c:pt>
                <c:pt idx="36">
                  <c:v>0.30901699437494745</c:v>
                </c:pt>
                <c:pt idx="37">
                  <c:v>0.27563735581699916</c:v>
                </c:pt>
                <c:pt idx="38">
                  <c:v>0.24192189559966767</c:v>
                </c:pt>
                <c:pt idx="39">
                  <c:v>0.20791169081775945</c:v>
                </c:pt>
                <c:pt idx="40">
                  <c:v>0.17364817766693041</c:v>
                </c:pt>
                <c:pt idx="41">
                  <c:v>0.13917310096006547</c:v>
                </c:pt>
                <c:pt idx="42">
                  <c:v>0.10452846326765346</c:v>
                </c:pt>
                <c:pt idx="43">
                  <c:v>6.9756473744125233E-2</c:v>
                </c:pt>
                <c:pt idx="44">
                  <c:v>3.489949670250108E-2</c:v>
                </c:pt>
                <c:pt idx="45">
                  <c:v>6.1257422745431001E-17</c:v>
                </c:pt>
                <c:pt idx="46">
                  <c:v>-3.4899496702500955E-2</c:v>
                </c:pt>
                <c:pt idx="47">
                  <c:v>-6.975647374412533E-2</c:v>
                </c:pt>
                <c:pt idx="48">
                  <c:v>-0.10452846326765355</c:v>
                </c:pt>
                <c:pt idx="49">
                  <c:v>-0.13917310096006535</c:v>
                </c:pt>
                <c:pt idx="50">
                  <c:v>-0.1736481776669303</c:v>
                </c:pt>
                <c:pt idx="51">
                  <c:v>-0.20791169081775934</c:v>
                </c:pt>
                <c:pt idx="52">
                  <c:v>-0.24192189559966779</c:v>
                </c:pt>
                <c:pt idx="53">
                  <c:v>-0.27563735581699905</c:v>
                </c:pt>
                <c:pt idx="54">
                  <c:v>-0.30901699437494734</c:v>
                </c:pt>
                <c:pt idx="55">
                  <c:v>-0.34202014332566871</c:v>
                </c:pt>
                <c:pt idx="56">
                  <c:v>-0.37460659341591207</c:v>
                </c:pt>
                <c:pt idx="57">
                  <c:v>-0.40673664307580026</c:v>
                </c:pt>
                <c:pt idx="58">
                  <c:v>-0.43837114678907751</c:v>
                </c:pt>
                <c:pt idx="59">
                  <c:v>-0.46947156278589092</c:v>
                </c:pt>
                <c:pt idx="60">
                  <c:v>-0.5</c:v>
                </c:pt>
                <c:pt idx="61">
                  <c:v>-0.52991926423320479</c:v>
                </c:pt>
                <c:pt idx="62">
                  <c:v>-0.55919290347074668</c:v>
                </c:pt>
                <c:pt idx="63">
                  <c:v>-0.58778525229247303</c:v>
                </c:pt>
                <c:pt idx="64">
                  <c:v>-0.61566147532565829</c:v>
                </c:pt>
                <c:pt idx="65">
                  <c:v>-0.64278760968653936</c:v>
                </c:pt>
                <c:pt idx="66">
                  <c:v>-0.66913060635885824</c:v>
                </c:pt>
                <c:pt idx="67">
                  <c:v>-0.69465837045899737</c:v>
                </c:pt>
                <c:pt idx="68">
                  <c:v>-0.71933980033865119</c:v>
                </c:pt>
                <c:pt idx="69">
                  <c:v>-0.74314482547739402</c:v>
                </c:pt>
                <c:pt idx="70">
                  <c:v>-0.7660444431189779</c:v>
                </c:pt>
                <c:pt idx="71">
                  <c:v>-0.7880107536067219</c:v>
                </c:pt>
                <c:pt idx="72">
                  <c:v>-0.80901699437494734</c:v>
                </c:pt>
                <c:pt idx="73">
                  <c:v>-0.82903757255504162</c:v>
                </c:pt>
                <c:pt idx="74">
                  <c:v>-0.84804809615642596</c:v>
                </c:pt>
                <c:pt idx="75">
                  <c:v>-0.86602540378443871</c:v>
                </c:pt>
                <c:pt idx="76">
                  <c:v>-0.88294759285892699</c:v>
                </c:pt>
                <c:pt idx="77">
                  <c:v>-0.89879404629916704</c:v>
                </c:pt>
                <c:pt idx="78">
                  <c:v>-0.91354545764260076</c:v>
                </c:pt>
                <c:pt idx="79">
                  <c:v>-0.92718385456678731</c:v>
                </c:pt>
                <c:pt idx="80">
                  <c:v>-0.93969262078590832</c:v>
                </c:pt>
                <c:pt idx="81">
                  <c:v>-0.95105651629515353</c:v>
                </c:pt>
                <c:pt idx="82">
                  <c:v>-0.96126169593831889</c:v>
                </c:pt>
                <c:pt idx="83">
                  <c:v>-0.97029572627599647</c:v>
                </c:pt>
                <c:pt idx="84">
                  <c:v>-0.97814760073380569</c:v>
                </c:pt>
                <c:pt idx="85">
                  <c:v>-0.98480775301220802</c:v>
                </c:pt>
                <c:pt idx="86">
                  <c:v>-0.99026806874157036</c:v>
                </c:pt>
                <c:pt idx="87">
                  <c:v>-0.99452189536827329</c:v>
                </c:pt>
                <c:pt idx="88">
                  <c:v>-0.9975640502598242</c:v>
                </c:pt>
                <c:pt idx="89">
                  <c:v>-0.99939082701909576</c:v>
                </c:pt>
                <c:pt idx="90">
                  <c:v>-1</c:v>
                </c:pt>
                <c:pt idx="91">
                  <c:v>-0.99939082701909576</c:v>
                </c:pt>
                <c:pt idx="92">
                  <c:v>-0.9975640502598242</c:v>
                </c:pt>
                <c:pt idx="93">
                  <c:v>-0.99452189536827329</c:v>
                </c:pt>
                <c:pt idx="94">
                  <c:v>-0.99026806874157025</c:v>
                </c:pt>
                <c:pt idx="95">
                  <c:v>-0.98480775301220802</c:v>
                </c:pt>
                <c:pt idx="96">
                  <c:v>-0.97814760073380558</c:v>
                </c:pt>
                <c:pt idx="97">
                  <c:v>-0.97029572627599647</c:v>
                </c:pt>
                <c:pt idx="98">
                  <c:v>-0.96126169593831889</c:v>
                </c:pt>
                <c:pt idx="99">
                  <c:v>-0.95105651629515364</c:v>
                </c:pt>
                <c:pt idx="100">
                  <c:v>-0.93969262078590843</c:v>
                </c:pt>
                <c:pt idx="101">
                  <c:v>-0.92718385456678742</c:v>
                </c:pt>
                <c:pt idx="102">
                  <c:v>-0.91354545764260087</c:v>
                </c:pt>
                <c:pt idx="103">
                  <c:v>-0.89879404629916693</c:v>
                </c:pt>
                <c:pt idx="104">
                  <c:v>-0.88294759285892688</c:v>
                </c:pt>
                <c:pt idx="105">
                  <c:v>-0.8660254037844386</c:v>
                </c:pt>
                <c:pt idx="106">
                  <c:v>-0.84804809615642607</c:v>
                </c:pt>
                <c:pt idx="107">
                  <c:v>-0.82903757255504185</c:v>
                </c:pt>
                <c:pt idx="108">
                  <c:v>-0.80901699437494756</c:v>
                </c:pt>
                <c:pt idx="109">
                  <c:v>-0.78801075360672201</c:v>
                </c:pt>
                <c:pt idx="110">
                  <c:v>-0.76604444311897801</c:v>
                </c:pt>
                <c:pt idx="111">
                  <c:v>-0.74314482547739424</c:v>
                </c:pt>
                <c:pt idx="112">
                  <c:v>-0.71933980033865108</c:v>
                </c:pt>
                <c:pt idx="113">
                  <c:v>-0.69465837045899725</c:v>
                </c:pt>
                <c:pt idx="114">
                  <c:v>-0.66913060635885813</c:v>
                </c:pt>
                <c:pt idx="115">
                  <c:v>-0.64278760968653947</c:v>
                </c:pt>
                <c:pt idx="116">
                  <c:v>-0.61566147532565807</c:v>
                </c:pt>
                <c:pt idx="117">
                  <c:v>-0.58778525229247325</c:v>
                </c:pt>
                <c:pt idx="118">
                  <c:v>-0.55919290347074657</c:v>
                </c:pt>
                <c:pt idx="119">
                  <c:v>-0.52991926423320501</c:v>
                </c:pt>
                <c:pt idx="120">
                  <c:v>-0.5</c:v>
                </c:pt>
                <c:pt idx="121">
                  <c:v>-0.46947156278589075</c:v>
                </c:pt>
                <c:pt idx="122">
                  <c:v>-0.43837114678907774</c:v>
                </c:pt>
                <c:pt idx="123">
                  <c:v>-0.4067366430758001</c:v>
                </c:pt>
                <c:pt idx="124">
                  <c:v>-0.37460659341591229</c:v>
                </c:pt>
                <c:pt idx="125">
                  <c:v>-0.34202014332566855</c:v>
                </c:pt>
                <c:pt idx="126">
                  <c:v>-0.30901699437494756</c:v>
                </c:pt>
                <c:pt idx="127">
                  <c:v>-0.27563735581699889</c:v>
                </c:pt>
                <c:pt idx="128">
                  <c:v>-0.24192189559966779</c:v>
                </c:pt>
                <c:pt idx="129">
                  <c:v>-0.20791169081775979</c:v>
                </c:pt>
                <c:pt idx="130">
                  <c:v>-0.17364817766693033</c:v>
                </c:pt>
                <c:pt idx="131">
                  <c:v>-0.13917310096006583</c:v>
                </c:pt>
                <c:pt idx="132">
                  <c:v>-0.10452846326765336</c:v>
                </c:pt>
                <c:pt idx="133">
                  <c:v>-6.975647374412558E-2</c:v>
                </c:pt>
                <c:pt idx="134">
                  <c:v>-3.4899496702500761E-2</c:v>
                </c:pt>
                <c:pt idx="135">
                  <c:v>-1.83772268236293E-16</c:v>
                </c:pt>
                <c:pt idx="136">
                  <c:v>3.4899496702501281E-2</c:v>
                </c:pt>
                <c:pt idx="137">
                  <c:v>6.9756473744125219E-2</c:v>
                </c:pt>
                <c:pt idx="138">
                  <c:v>0.10452846326765299</c:v>
                </c:pt>
                <c:pt idx="139">
                  <c:v>0.13917310096006547</c:v>
                </c:pt>
                <c:pt idx="140">
                  <c:v>0.17364817766692997</c:v>
                </c:pt>
                <c:pt idx="141">
                  <c:v>0.20791169081775943</c:v>
                </c:pt>
                <c:pt idx="142">
                  <c:v>0.24192189559966745</c:v>
                </c:pt>
                <c:pt idx="143">
                  <c:v>0.27563735581699939</c:v>
                </c:pt>
                <c:pt idx="144">
                  <c:v>0.30901699437494723</c:v>
                </c:pt>
                <c:pt idx="145">
                  <c:v>0.34202014332566899</c:v>
                </c:pt>
                <c:pt idx="146">
                  <c:v>0.37460659341591196</c:v>
                </c:pt>
                <c:pt idx="147">
                  <c:v>0.40673664307579976</c:v>
                </c:pt>
                <c:pt idx="148">
                  <c:v>0.4383711467890774</c:v>
                </c:pt>
                <c:pt idx="149">
                  <c:v>0.46947156278589042</c:v>
                </c:pt>
                <c:pt idx="150">
                  <c:v>0.5</c:v>
                </c:pt>
                <c:pt idx="151">
                  <c:v>0.52991926423320468</c:v>
                </c:pt>
                <c:pt idx="152">
                  <c:v>0.55919290347074702</c:v>
                </c:pt>
                <c:pt idx="153">
                  <c:v>0.58778525229247292</c:v>
                </c:pt>
                <c:pt idx="154">
                  <c:v>0.61566147532565851</c:v>
                </c:pt>
                <c:pt idx="155">
                  <c:v>0.64278760968653925</c:v>
                </c:pt>
                <c:pt idx="156">
                  <c:v>0.66913060635885779</c:v>
                </c:pt>
                <c:pt idx="157">
                  <c:v>0.69465837045899725</c:v>
                </c:pt>
                <c:pt idx="158">
                  <c:v>0.71933980033865086</c:v>
                </c:pt>
                <c:pt idx="159">
                  <c:v>0.74314482547739424</c:v>
                </c:pt>
                <c:pt idx="160">
                  <c:v>0.76604444311897779</c:v>
                </c:pt>
                <c:pt idx="161">
                  <c:v>0.78801075360672201</c:v>
                </c:pt>
                <c:pt idx="162">
                  <c:v>0.80901699437494734</c:v>
                </c:pt>
                <c:pt idx="163">
                  <c:v>0.82903757255504185</c:v>
                </c:pt>
                <c:pt idx="164">
                  <c:v>0.84804809615642596</c:v>
                </c:pt>
                <c:pt idx="165">
                  <c:v>0.86602540378443837</c:v>
                </c:pt>
                <c:pt idx="166">
                  <c:v>0.88294759285892688</c:v>
                </c:pt>
                <c:pt idx="167">
                  <c:v>0.89879404629916682</c:v>
                </c:pt>
                <c:pt idx="168">
                  <c:v>0.91354545764260098</c:v>
                </c:pt>
                <c:pt idx="169">
                  <c:v>0.92718385456678731</c:v>
                </c:pt>
                <c:pt idx="170">
                  <c:v>0.93969262078590843</c:v>
                </c:pt>
                <c:pt idx="171">
                  <c:v>0.95105651629515353</c:v>
                </c:pt>
                <c:pt idx="172">
                  <c:v>0.96126169593831889</c:v>
                </c:pt>
                <c:pt idx="173">
                  <c:v>0.97029572627599647</c:v>
                </c:pt>
                <c:pt idx="174">
                  <c:v>0.97814760073380558</c:v>
                </c:pt>
                <c:pt idx="175">
                  <c:v>0.98480775301220802</c:v>
                </c:pt>
                <c:pt idx="176">
                  <c:v>0.99026806874157025</c:v>
                </c:pt>
                <c:pt idx="177">
                  <c:v>0.99452189536827329</c:v>
                </c:pt>
                <c:pt idx="178">
                  <c:v>0.9975640502598242</c:v>
                </c:pt>
                <c:pt idx="179">
                  <c:v>0.99939082701909576</c:v>
                </c:pt>
                <c:pt idx="180">
                  <c:v>1</c:v>
                </c:pt>
              </c:numCache>
            </c:numRef>
          </c:xVal>
          <c:yVal>
            <c:numRef>
              <c:f>Patterns!$AO$4:$AO$184</c:f>
              <c:numCache>
                <c:formatCode>General</c:formatCode>
                <c:ptCount val="181"/>
                <c:pt idx="0">
                  <c:v>0</c:v>
                </c:pt>
                <c:pt idx="1">
                  <c:v>3.4899496702500969E-2</c:v>
                </c:pt>
                <c:pt idx="2">
                  <c:v>6.9756473744125302E-2</c:v>
                </c:pt>
                <c:pt idx="3">
                  <c:v>0.10452846326765347</c:v>
                </c:pt>
                <c:pt idx="4">
                  <c:v>0.13917310096006544</c:v>
                </c:pt>
                <c:pt idx="5">
                  <c:v>0.17364817766693033</c:v>
                </c:pt>
                <c:pt idx="6">
                  <c:v>0.20791169081775934</c:v>
                </c:pt>
                <c:pt idx="7">
                  <c:v>0.24192189559966773</c:v>
                </c:pt>
                <c:pt idx="8">
                  <c:v>0.27563735581699916</c:v>
                </c:pt>
                <c:pt idx="9">
                  <c:v>0.3090169943749474</c:v>
                </c:pt>
                <c:pt idx="10">
                  <c:v>0.34202014332566871</c:v>
                </c:pt>
                <c:pt idx="11">
                  <c:v>0.37460659341591201</c:v>
                </c:pt>
                <c:pt idx="12">
                  <c:v>0.40673664307580021</c:v>
                </c:pt>
                <c:pt idx="13">
                  <c:v>0.4383711467890774</c:v>
                </c:pt>
                <c:pt idx="14">
                  <c:v>0.46947156278589081</c:v>
                </c:pt>
                <c:pt idx="15">
                  <c:v>0.5</c:v>
                </c:pt>
                <c:pt idx="16">
                  <c:v>0.5299192642332049</c:v>
                </c:pt>
                <c:pt idx="17">
                  <c:v>0.5591929034707469</c:v>
                </c:pt>
                <c:pt idx="18">
                  <c:v>0.58778525229247314</c:v>
                </c:pt>
                <c:pt idx="19">
                  <c:v>0.61566147532565829</c:v>
                </c:pt>
                <c:pt idx="20">
                  <c:v>0.64278760968653925</c:v>
                </c:pt>
                <c:pt idx="21">
                  <c:v>0.66913060635885824</c:v>
                </c:pt>
                <c:pt idx="22">
                  <c:v>0.69465837045899725</c:v>
                </c:pt>
                <c:pt idx="23">
                  <c:v>0.71933980033865108</c:v>
                </c:pt>
                <c:pt idx="24">
                  <c:v>0.74314482547739424</c:v>
                </c:pt>
                <c:pt idx="25">
                  <c:v>0.76604444311897801</c:v>
                </c:pt>
                <c:pt idx="26">
                  <c:v>0.78801075360672201</c:v>
                </c:pt>
                <c:pt idx="27">
                  <c:v>0.80901699437494745</c:v>
                </c:pt>
                <c:pt idx="28">
                  <c:v>0.82903757255504174</c:v>
                </c:pt>
                <c:pt idx="29">
                  <c:v>0.84804809615642596</c:v>
                </c:pt>
                <c:pt idx="30">
                  <c:v>0.8660254037844386</c:v>
                </c:pt>
                <c:pt idx="31">
                  <c:v>0.88294759285892688</c:v>
                </c:pt>
                <c:pt idx="32">
                  <c:v>0.89879404629916704</c:v>
                </c:pt>
                <c:pt idx="33">
                  <c:v>0.91354545764260087</c:v>
                </c:pt>
                <c:pt idx="34">
                  <c:v>0.92718385456678742</c:v>
                </c:pt>
                <c:pt idx="35">
                  <c:v>0.93969262078590832</c:v>
                </c:pt>
                <c:pt idx="36">
                  <c:v>0.95105651629515353</c:v>
                </c:pt>
                <c:pt idx="37">
                  <c:v>0.96126169593831889</c:v>
                </c:pt>
                <c:pt idx="38">
                  <c:v>0.97029572627599647</c:v>
                </c:pt>
                <c:pt idx="39">
                  <c:v>0.97814760073380558</c:v>
                </c:pt>
                <c:pt idx="40">
                  <c:v>0.98480775301220802</c:v>
                </c:pt>
                <c:pt idx="41">
                  <c:v>0.99026806874157036</c:v>
                </c:pt>
                <c:pt idx="42">
                  <c:v>0.99452189536827329</c:v>
                </c:pt>
                <c:pt idx="43">
                  <c:v>0.9975640502598242</c:v>
                </c:pt>
                <c:pt idx="44">
                  <c:v>0.99939082701909576</c:v>
                </c:pt>
                <c:pt idx="45">
                  <c:v>1</c:v>
                </c:pt>
                <c:pt idx="46">
                  <c:v>0.99939082701909576</c:v>
                </c:pt>
                <c:pt idx="47">
                  <c:v>0.9975640502598242</c:v>
                </c:pt>
                <c:pt idx="48">
                  <c:v>0.99452189536827329</c:v>
                </c:pt>
                <c:pt idx="49">
                  <c:v>0.99026806874157036</c:v>
                </c:pt>
                <c:pt idx="50">
                  <c:v>0.98480775301220802</c:v>
                </c:pt>
                <c:pt idx="51">
                  <c:v>0.97814760073380569</c:v>
                </c:pt>
                <c:pt idx="52">
                  <c:v>0.97029572627599647</c:v>
                </c:pt>
                <c:pt idx="53">
                  <c:v>0.96126169593831889</c:v>
                </c:pt>
                <c:pt idx="54">
                  <c:v>0.95105651629515364</c:v>
                </c:pt>
                <c:pt idx="55">
                  <c:v>0.93969262078590843</c:v>
                </c:pt>
                <c:pt idx="56">
                  <c:v>0.92718385456678742</c:v>
                </c:pt>
                <c:pt idx="57">
                  <c:v>0.91354545764260087</c:v>
                </c:pt>
                <c:pt idx="58">
                  <c:v>0.89879404629916693</c:v>
                </c:pt>
                <c:pt idx="59">
                  <c:v>0.88294759285892688</c:v>
                </c:pt>
                <c:pt idx="60">
                  <c:v>0.86602540378443871</c:v>
                </c:pt>
                <c:pt idx="61">
                  <c:v>0.84804809615642607</c:v>
                </c:pt>
                <c:pt idx="62">
                  <c:v>0.82903757255504174</c:v>
                </c:pt>
                <c:pt idx="63">
                  <c:v>0.80901699437494745</c:v>
                </c:pt>
                <c:pt idx="64">
                  <c:v>0.78801075360672201</c:v>
                </c:pt>
                <c:pt idx="65">
                  <c:v>0.76604444311897801</c:v>
                </c:pt>
                <c:pt idx="66">
                  <c:v>0.74314482547739424</c:v>
                </c:pt>
                <c:pt idx="67">
                  <c:v>0.71933980033865108</c:v>
                </c:pt>
                <c:pt idx="68">
                  <c:v>0.69465837045899714</c:v>
                </c:pt>
                <c:pt idx="69">
                  <c:v>0.66913060635885835</c:v>
                </c:pt>
                <c:pt idx="70">
                  <c:v>0.64278760968653947</c:v>
                </c:pt>
                <c:pt idx="71">
                  <c:v>0.6156614753256584</c:v>
                </c:pt>
                <c:pt idx="72">
                  <c:v>0.58778525229247325</c:v>
                </c:pt>
                <c:pt idx="73">
                  <c:v>0.5591929034707469</c:v>
                </c:pt>
                <c:pt idx="74">
                  <c:v>0.5299192642332049</c:v>
                </c:pt>
                <c:pt idx="75">
                  <c:v>0.5</c:v>
                </c:pt>
                <c:pt idx="76">
                  <c:v>0.46947156278589069</c:v>
                </c:pt>
                <c:pt idx="77">
                  <c:v>0.43837114678907729</c:v>
                </c:pt>
                <c:pt idx="78">
                  <c:v>0.40673664307580043</c:v>
                </c:pt>
                <c:pt idx="79">
                  <c:v>0.37460659341591224</c:v>
                </c:pt>
                <c:pt idx="80">
                  <c:v>0.34202014332566888</c:v>
                </c:pt>
                <c:pt idx="81">
                  <c:v>0.30901699437494751</c:v>
                </c:pt>
                <c:pt idx="82">
                  <c:v>0.27563735581699922</c:v>
                </c:pt>
                <c:pt idx="83">
                  <c:v>0.24192189559966773</c:v>
                </c:pt>
                <c:pt idx="84">
                  <c:v>0.20791169081775931</c:v>
                </c:pt>
                <c:pt idx="85">
                  <c:v>0.17364817766693028</c:v>
                </c:pt>
                <c:pt idx="86">
                  <c:v>0.13917310096006533</c:v>
                </c:pt>
                <c:pt idx="87">
                  <c:v>0.10452846326765373</c:v>
                </c:pt>
                <c:pt idx="88">
                  <c:v>6.9756473744125524E-2</c:v>
                </c:pt>
                <c:pt idx="89">
                  <c:v>3.4899496702501143E-2</c:v>
                </c:pt>
                <c:pt idx="90">
                  <c:v>1.22514845490862E-16</c:v>
                </c:pt>
                <c:pt idx="91">
                  <c:v>-3.48994967025009E-2</c:v>
                </c:pt>
                <c:pt idx="92">
                  <c:v>-6.9756473744125275E-2</c:v>
                </c:pt>
                <c:pt idx="93">
                  <c:v>-0.1045284632676535</c:v>
                </c:pt>
                <c:pt idx="94">
                  <c:v>-0.13917310096006552</c:v>
                </c:pt>
                <c:pt idx="95">
                  <c:v>-0.17364817766693047</c:v>
                </c:pt>
                <c:pt idx="96">
                  <c:v>-0.20791169081775951</c:v>
                </c:pt>
                <c:pt idx="97">
                  <c:v>-0.24192189559966751</c:v>
                </c:pt>
                <c:pt idx="98">
                  <c:v>-0.275637355816999</c:v>
                </c:pt>
                <c:pt idx="99">
                  <c:v>-0.30901699437494728</c:v>
                </c:pt>
                <c:pt idx="100">
                  <c:v>-0.34202014332566866</c:v>
                </c:pt>
                <c:pt idx="101">
                  <c:v>-0.37460659341591201</c:v>
                </c:pt>
                <c:pt idx="102">
                  <c:v>-0.40673664307580021</c:v>
                </c:pt>
                <c:pt idx="103">
                  <c:v>-0.43837114678907746</c:v>
                </c:pt>
                <c:pt idx="104">
                  <c:v>-0.46947156278589086</c:v>
                </c:pt>
                <c:pt idx="105">
                  <c:v>-0.5</c:v>
                </c:pt>
                <c:pt idx="106">
                  <c:v>-0.52991926423320479</c:v>
                </c:pt>
                <c:pt idx="107">
                  <c:v>-0.55919290347074668</c:v>
                </c:pt>
                <c:pt idx="108">
                  <c:v>-0.58778525229247303</c:v>
                </c:pt>
                <c:pt idx="109">
                  <c:v>-0.61566147532565818</c:v>
                </c:pt>
                <c:pt idx="110">
                  <c:v>-0.64278760968653925</c:v>
                </c:pt>
                <c:pt idx="111">
                  <c:v>-0.66913060635885824</c:v>
                </c:pt>
                <c:pt idx="112">
                  <c:v>-0.69465837045899737</c:v>
                </c:pt>
                <c:pt idx="113">
                  <c:v>-0.71933980033865119</c:v>
                </c:pt>
                <c:pt idx="114">
                  <c:v>-0.74314482547739436</c:v>
                </c:pt>
                <c:pt idx="115">
                  <c:v>-0.7660444431189779</c:v>
                </c:pt>
                <c:pt idx="116">
                  <c:v>-0.78801075360672213</c:v>
                </c:pt>
                <c:pt idx="117">
                  <c:v>-0.80901699437494734</c:v>
                </c:pt>
                <c:pt idx="118">
                  <c:v>-0.82903757255504185</c:v>
                </c:pt>
                <c:pt idx="119">
                  <c:v>-0.84804809615642596</c:v>
                </c:pt>
                <c:pt idx="120">
                  <c:v>-0.86602540378443837</c:v>
                </c:pt>
                <c:pt idx="121">
                  <c:v>-0.88294759285892699</c:v>
                </c:pt>
                <c:pt idx="122">
                  <c:v>-0.89879404629916682</c:v>
                </c:pt>
                <c:pt idx="123">
                  <c:v>-0.91354545764260098</c:v>
                </c:pt>
                <c:pt idx="124">
                  <c:v>-0.92718385456678731</c:v>
                </c:pt>
                <c:pt idx="125">
                  <c:v>-0.93969262078590843</c:v>
                </c:pt>
                <c:pt idx="126">
                  <c:v>-0.95105651629515353</c:v>
                </c:pt>
                <c:pt idx="127">
                  <c:v>-0.96126169593831901</c:v>
                </c:pt>
                <c:pt idx="128">
                  <c:v>-0.97029572627599647</c:v>
                </c:pt>
                <c:pt idx="129">
                  <c:v>-0.97814760073380558</c:v>
                </c:pt>
                <c:pt idx="130">
                  <c:v>-0.98480775301220802</c:v>
                </c:pt>
                <c:pt idx="131">
                  <c:v>-0.99026806874157025</c:v>
                </c:pt>
                <c:pt idx="132">
                  <c:v>-0.9945218953682734</c:v>
                </c:pt>
                <c:pt idx="133">
                  <c:v>-0.9975640502598242</c:v>
                </c:pt>
                <c:pt idx="134">
                  <c:v>-0.99939082701909576</c:v>
                </c:pt>
                <c:pt idx="135">
                  <c:v>-1</c:v>
                </c:pt>
                <c:pt idx="136">
                  <c:v>-0.99939082701909576</c:v>
                </c:pt>
                <c:pt idx="137">
                  <c:v>-0.99756405025982431</c:v>
                </c:pt>
                <c:pt idx="138">
                  <c:v>-0.9945218953682734</c:v>
                </c:pt>
                <c:pt idx="139">
                  <c:v>-0.99026806874157036</c:v>
                </c:pt>
                <c:pt idx="140">
                  <c:v>-0.98480775301220813</c:v>
                </c:pt>
                <c:pt idx="141">
                  <c:v>-0.97814760073380558</c:v>
                </c:pt>
                <c:pt idx="142">
                  <c:v>-0.97029572627599658</c:v>
                </c:pt>
                <c:pt idx="143">
                  <c:v>-0.96126169593831878</c:v>
                </c:pt>
                <c:pt idx="144">
                  <c:v>-0.95105651629515364</c:v>
                </c:pt>
                <c:pt idx="145">
                  <c:v>-0.93969262078590832</c:v>
                </c:pt>
                <c:pt idx="146">
                  <c:v>-0.92718385456678742</c:v>
                </c:pt>
                <c:pt idx="147">
                  <c:v>-0.91354545764260109</c:v>
                </c:pt>
                <c:pt idx="148">
                  <c:v>-0.89879404629916704</c:v>
                </c:pt>
                <c:pt idx="149">
                  <c:v>-0.8829475928589271</c:v>
                </c:pt>
                <c:pt idx="150">
                  <c:v>-0.8660254037844386</c:v>
                </c:pt>
                <c:pt idx="151">
                  <c:v>-0.84804809615642618</c:v>
                </c:pt>
                <c:pt idx="152">
                  <c:v>-0.82903757255504162</c:v>
                </c:pt>
                <c:pt idx="153">
                  <c:v>-0.80901699437494756</c:v>
                </c:pt>
                <c:pt idx="154">
                  <c:v>-0.78801075360672179</c:v>
                </c:pt>
                <c:pt idx="155">
                  <c:v>-0.76604444311897812</c:v>
                </c:pt>
                <c:pt idx="156">
                  <c:v>-0.74314482547739458</c:v>
                </c:pt>
                <c:pt idx="157">
                  <c:v>-0.71933980033865119</c:v>
                </c:pt>
                <c:pt idx="158">
                  <c:v>-0.69465837045899759</c:v>
                </c:pt>
                <c:pt idx="159">
                  <c:v>-0.66913060635885813</c:v>
                </c:pt>
                <c:pt idx="160">
                  <c:v>-0.64278760968653958</c:v>
                </c:pt>
                <c:pt idx="161">
                  <c:v>-0.61566147532565818</c:v>
                </c:pt>
                <c:pt idx="162">
                  <c:v>-0.58778525229247336</c:v>
                </c:pt>
                <c:pt idx="163">
                  <c:v>-0.55919290347074657</c:v>
                </c:pt>
                <c:pt idx="164">
                  <c:v>-0.52991926423320501</c:v>
                </c:pt>
                <c:pt idx="165">
                  <c:v>-0.5</c:v>
                </c:pt>
                <c:pt idx="166">
                  <c:v>-0.46947156278589081</c:v>
                </c:pt>
                <c:pt idx="167">
                  <c:v>-0.43837114678907779</c:v>
                </c:pt>
                <c:pt idx="168">
                  <c:v>-0.40673664307580015</c:v>
                </c:pt>
                <c:pt idx="169">
                  <c:v>-0.37460659341591235</c:v>
                </c:pt>
                <c:pt idx="170">
                  <c:v>-0.3420201433256686</c:v>
                </c:pt>
                <c:pt idx="171">
                  <c:v>-0.30901699437494762</c:v>
                </c:pt>
                <c:pt idx="172">
                  <c:v>-0.27563735581699894</c:v>
                </c:pt>
                <c:pt idx="173">
                  <c:v>-0.24192189559966787</c:v>
                </c:pt>
                <c:pt idx="174">
                  <c:v>-0.20791169081775987</c:v>
                </c:pt>
                <c:pt idx="175">
                  <c:v>-0.17364817766693039</c:v>
                </c:pt>
                <c:pt idx="176">
                  <c:v>-0.13917310096006588</c:v>
                </c:pt>
                <c:pt idx="177">
                  <c:v>-0.10452846326765342</c:v>
                </c:pt>
                <c:pt idx="178">
                  <c:v>-6.9756473744125636E-2</c:v>
                </c:pt>
                <c:pt idx="179">
                  <c:v>-3.4899496702500823E-2</c:v>
                </c:pt>
                <c:pt idx="18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F8B0-4F9B-97E1-A9DCA3E3DFE4}"/>
            </c:ext>
          </c:extLst>
        </c:ser>
        <c:ser>
          <c:idx val="48"/>
          <c:order val="10"/>
          <c:tx>
            <c:v>Radial 350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Patterns!$AQ$172:$AQ$173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Patterns!$AR$172:$AR$173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F8B0-4F9B-97E1-A9DCA3E3DFE4}"/>
            </c:ext>
          </c:extLst>
        </c:ser>
        <c:ser>
          <c:idx val="47"/>
          <c:order val="11"/>
          <c:tx>
            <c:v>Radial 340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Patterns!$AQ$169:$AQ$170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Patterns!$AR$169:$AR$170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F8B0-4F9B-97E1-A9DCA3E3DFE4}"/>
            </c:ext>
          </c:extLst>
        </c:ser>
        <c:ser>
          <c:idx val="46"/>
          <c:order val="12"/>
          <c:tx>
            <c:v>Radial 320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Patterns!$AQ$166:$AQ$167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Patterns!$AR$166:$AR$167</c:f>
              <c:numCache>
                <c:formatCode>General</c:formatCode>
                <c:ptCount val="2"/>
                <c:pt idx="0">
                  <c:v>-0.64278760968654003</c:v>
                </c:pt>
                <c:pt idx="1">
                  <c:v>-7.8901928156851639E-2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F8B0-4F9B-97E1-A9DCA3E3DFE4}"/>
            </c:ext>
          </c:extLst>
        </c:ser>
        <c:ser>
          <c:idx val="45"/>
          <c:order val="13"/>
          <c:tx>
            <c:v>Radial 310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Patterns!$AQ$163:$AQ$164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Patterns!$AR$163:$AR$164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F8B0-4F9B-97E1-A9DCA3E3DFE4}"/>
            </c:ext>
          </c:extLst>
        </c:ser>
        <c:ser>
          <c:idx val="44"/>
          <c:order val="14"/>
          <c:tx>
            <c:v>Radial 290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Patterns!$AQ$160:$AQ$161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Patterns!$AR$160:$AR$161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F8B0-4F9B-97E1-A9DCA3E3DFE4}"/>
            </c:ext>
          </c:extLst>
        </c:ser>
        <c:ser>
          <c:idx val="43"/>
          <c:order val="15"/>
          <c:tx>
            <c:v>Radial 280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Patterns!$AQ$157:$AQ$158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Patterns!$AR$157:$AR$158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F8B0-4F9B-97E1-A9DCA3E3DFE4}"/>
            </c:ext>
          </c:extLst>
        </c:ser>
        <c:ser>
          <c:idx val="42"/>
          <c:order val="16"/>
          <c:tx>
            <c:v>Radial 260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Patterns!$AQ$154:$AQ$155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Patterns!$AR$154:$AR$155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F8B0-4F9B-97E1-A9DCA3E3DFE4}"/>
            </c:ext>
          </c:extLst>
        </c:ser>
        <c:ser>
          <c:idx val="41"/>
          <c:order val="17"/>
          <c:tx>
            <c:v>Radial 250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Patterns!$AQ$151:$AQ$152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Patterns!$AR$151:$AR$152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F8B0-4F9B-97E1-A9DCA3E3DFE4}"/>
            </c:ext>
          </c:extLst>
        </c:ser>
        <c:ser>
          <c:idx val="40"/>
          <c:order val="18"/>
          <c:tx>
            <c:v>Radial 230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Patterns!$AQ$148:$AQ$149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Patterns!$AR$148:$AR$149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F8B0-4F9B-97E1-A9DCA3E3DFE4}"/>
            </c:ext>
          </c:extLst>
        </c:ser>
        <c:ser>
          <c:idx val="39"/>
          <c:order val="19"/>
          <c:tx>
            <c:v>Radial 220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Patterns!$AQ$145:$AQ$146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Patterns!$AR$145:$AR$146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F8B0-4F9B-97E1-A9DCA3E3DFE4}"/>
            </c:ext>
          </c:extLst>
        </c:ser>
        <c:ser>
          <c:idx val="38"/>
          <c:order val="20"/>
          <c:tx>
            <c:v>Radial 200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Patterns!$AQ$142:$AQ$143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Patterns!$AR$142:$AR$143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F8B0-4F9B-97E1-A9DCA3E3DFE4}"/>
            </c:ext>
          </c:extLst>
        </c:ser>
        <c:ser>
          <c:idx val="37"/>
          <c:order val="21"/>
          <c:tx>
            <c:v>Radial 190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Patterns!$AQ$139:$AQ$140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Patterns!$AR$139:$AR$140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F8B0-4F9B-97E1-A9DCA3E3DFE4}"/>
            </c:ext>
          </c:extLst>
        </c:ser>
        <c:ser>
          <c:idx val="35"/>
          <c:order val="22"/>
          <c:tx>
            <c:v>Radial 170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Patterns!$AQ$136:$AQ$137</c:f>
              <c:numCache>
                <c:formatCode>General</c:formatCode>
                <c:ptCount val="2"/>
                <c:pt idx="0">
                  <c:v>-0.98480775301220802</c:v>
                </c:pt>
                <c:pt idx="1">
                  <c:v>-0.12088476723185791</c:v>
                </c:pt>
              </c:numCache>
            </c:numRef>
          </c:xVal>
          <c:yVal>
            <c:numRef>
              <c:f>Patterns!$AR$136:$AR$137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F8B0-4F9B-97E1-A9DCA3E3DFE4}"/>
            </c:ext>
          </c:extLst>
        </c:ser>
        <c:ser>
          <c:idx val="34"/>
          <c:order val="23"/>
          <c:tx>
            <c:v>Radial 160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Patterns!$AQ$133:$AQ$134</c:f>
              <c:numCache>
                <c:formatCode>General</c:formatCode>
                <c:ptCount val="2"/>
                <c:pt idx="0">
                  <c:v>-0.93969262078590798</c:v>
                </c:pt>
                <c:pt idx="1">
                  <c:v>-0.11534690236317713</c:v>
                </c:pt>
              </c:numCache>
            </c:numRef>
          </c:xVal>
          <c:yVal>
            <c:numRef>
              <c:f>Patterns!$AR$133:$AR$134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F8B0-4F9B-97E1-A9DCA3E3DFE4}"/>
            </c:ext>
          </c:extLst>
        </c:ser>
        <c:ser>
          <c:idx val="32"/>
          <c:order val="24"/>
          <c:tx>
            <c:v>Radial 140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Patterns!$AQ$130:$AQ$131</c:f>
              <c:numCache>
                <c:formatCode>General</c:formatCode>
                <c:ptCount val="2"/>
                <c:pt idx="0">
                  <c:v>-0.76604444311897801</c:v>
                </c:pt>
                <c:pt idx="1">
                  <c:v>-9.4031656343538092E-2</c:v>
                </c:pt>
              </c:numCache>
            </c:numRef>
          </c:xVal>
          <c:yVal>
            <c:numRef>
              <c:f>Patterns!$AR$130:$AR$131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F8B0-4F9B-97E1-A9DCA3E3DFE4}"/>
            </c:ext>
          </c:extLst>
        </c:ser>
        <c:ser>
          <c:idx val="31"/>
          <c:order val="25"/>
          <c:tx>
            <c:v>Radial 130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Patterns!$AQ$127:$AQ$128</c:f>
              <c:numCache>
                <c:formatCode>General</c:formatCode>
                <c:ptCount val="2"/>
                <c:pt idx="0">
                  <c:v>-0.64278760968653903</c:v>
                </c:pt>
                <c:pt idx="1">
                  <c:v>-7.8901928156851514E-2</c:v>
                </c:pt>
              </c:numCache>
            </c:numRef>
          </c:xVal>
          <c:yVal>
            <c:numRef>
              <c:f>Patterns!$AR$127:$AR$128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F8B0-4F9B-97E1-A9DCA3E3DFE4}"/>
            </c:ext>
          </c:extLst>
        </c:ser>
        <c:ser>
          <c:idx val="30"/>
          <c:order val="26"/>
          <c:tx>
            <c:v>Radial 110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Patterns!$AQ$124:$AQ$125</c:f>
              <c:numCache>
                <c:formatCode>General</c:formatCode>
                <c:ptCount val="2"/>
                <c:pt idx="0">
                  <c:v>-0.34202014332566899</c:v>
                </c:pt>
                <c:pt idx="1">
                  <c:v>-4.1982839075006398E-2</c:v>
                </c:pt>
              </c:numCache>
            </c:numRef>
          </c:xVal>
          <c:yVal>
            <c:numRef>
              <c:f>Patterns!$AR$124:$AR$125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F8B0-4F9B-97E1-A9DCA3E3DFE4}"/>
            </c:ext>
          </c:extLst>
        </c:ser>
        <c:ser>
          <c:idx val="29"/>
          <c:order val="27"/>
          <c:tx>
            <c:v>Radial 100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Patterns!$AQ$121:$AQ$122</c:f>
              <c:numCache>
                <c:formatCode>General</c:formatCode>
                <c:ptCount val="2"/>
                <c:pt idx="0">
                  <c:v>-0.17364817766693</c:v>
                </c:pt>
                <c:pt idx="1">
                  <c:v>-2.1315246019639047E-2</c:v>
                </c:pt>
              </c:numCache>
            </c:numRef>
          </c:xVal>
          <c:yVal>
            <c:numRef>
              <c:f>Patterns!$AR$121:$AR$122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F8B0-4F9B-97E1-A9DCA3E3DFE4}"/>
            </c:ext>
          </c:extLst>
        </c:ser>
        <c:ser>
          <c:idx val="28"/>
          <c:order val="28"/>
          <c:tx>
            <c:v>Radial 80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Patterns!$AQ$118:$AQ$119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xVal>
          <c:yVal>
            <c:numRef>
              <c:f>Patterns!$AR$118:$AR$119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F8B0-4F9B-97E1-A9DCA3E3DFE4}"/>
            </c:ext>
          </c:extLst>
        </c:ser>
        <c:ser>
          <c:idx val="27"/>
          <c:order val="29"/>
          <c:tx>
            <c:v>Radial 70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Patterns!$AQ$115:$AQ$116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xVal>
          <c:yVal>
            <c:numRef>
              <c:f>Patterns!$AR$115:$AR$116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F8B0-4F9B-97E1-A9DCA3E3DFE4}"/>
            </c:ext>
          </c:extLst>
        </c:ser>
        <c:ser>
          <c:idx val="26"/>
          <c:order val="30"/>
          <c:tx>
            <c:v>Radial 50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Patterns!$AQ$112:$AQ$113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xVal>
          <c:yVal>
            <c:numRef>
              <c:f>Patterns!$AR$112:$AR$113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8B0-4F9B-97E1-A9DCA3E3DFE4}"/>
            </c:ext>
          </c:extLst>
        </c:ser>
        <c:ser>
          <c:idx val="25"/>
          <c:order val="31"/>
          <c:tx>
            <c:v>Radial 40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Patterns!$AQ$109:$AQ$110</c:f>
              <c:numCache>
                <c:formatCode>General</c:formatCode>
                <c:ptCount val="2"/>
                <c:pt idx="0">
                  <c:v>0.76604444311897801</c:v>
                </c:pt>
                <c:pt idx="1">
                  <c:v>9.4031656343538092E-2</c:v>
                </c:pt>
              </c:numCache>
            </c:numRef>
          </c:xVal>
          <c:yVal>
            <c:numRef>
              <c:f>Patterns!$AR$109:$AR$110</c:f>
              <c:numCache>
                <c:formatCode>General</c:formatCode>
                <c:ptCount val="2"/>
                <c:pt idx="0">
                  <c:v>0.64278760968653903</c:v>
                </c:pt>
                <c:pt idx="1">
                  <c:v>7.8901928156851514E-2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F8B0-4F9B-97E1-A9DCA3E3DFE4}"/>
            </c:ext>
          </c:extLst>
        </c:ser>
        <c:ser>
          <c:idx val="24"/>
          <c:order val="32"/>
          <c:tx>
            <c:v>Radial 20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Patterns!$AQ$106:$AQ$107</c:f>
              <c:numCache>
                <c:formatCode>General</c:formatCode>
                <c:ptCount val="2"/>
                <c:pt idx="0">
                  <c:v>0.93969262078590798</c:v>
                </c:pt>
                <c:pt idx="1">
                  <c:v>0.11534690236317713</c:v>
                </c:pt>
              </c:numCache>
            </c:numRef>
          </c:xVal>
          <c:yVal>
            <c:numRef>
              <c:f>Patterns!$AR$106:$AR$107</c:f>
              <c:numCache>
                <c:formatCode>General</c:formatCode>
                <c:ptCount val="2"/>
                <c:pt idx="0">
                  <c:v>0.34202014332566899</c:v>
                </c:pt>
                <c:pt idx="1">
                  <c:v>4.1982839075006398E-2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F8B0-4F9B-97E1-A9DCA3E3DFE4}"/>
            </c:ext>
          </c:extLst>
        </c:ser>
        <c:ser>
          <c:idx val="23"/>
          <c:order val="33"/>
          <c:tx>
            <c:v>Radial 10</c:v>
          </c:tx>
          <c:spPr>
            <a:ln w="3175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Patterns!$AQ$103:$AQ$104</c:f>
              <c:numCache>
                <c:formatCode>General</c:formatCode>
                <c:ptCount val="2"/>
                <c:pt idx="0">
                  <c:v>0.98480775301220802</c:v>
                </c:pt>
                <c:pt idx="1">
                  <c:v>0.12088476723185791</c:v>
                </c:pt>
              </c:numCache>
            </c:numRef>
          </c:xVal>
          <c:yVal>
            <c:numRef>
              <c:f>Patterns!$AR$103:$AR$104</c:f>
              <c:numCache>
                <c:formatCode>General</c:formatCode>
                <c:ptCount val="2"/>
                <c:pt idx="0">
                  <c:v>0.17364817766693</c:v>
                </c:pt>
                <c:pt idx="1">
                  <c:v>2.1315246019639047E-2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F8B0-4F9B-97E1-A9DCA3E3DFE4}"/>
            </c:ext>
          </c:extLst>
        </c:ser>
        <c:ser>
          <c:idx val="8"/>
          <c:order val="34"/>
          <c:tx>
            <c:v>Radial 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Patterns!$AQ$79:$AQ$80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xVal>
          <c:yVal>
            <c:numRef>
              <c:f>Patterns!$AR$79:$AR$80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F8B0-4F9B-97E1-A9DCA3E3DFE4}"/>
            </c:ext>
          </c:extLst>
        </c:ser>
        <c:ser>
          <c:idx val="9"/>
          <c:order val="35"/>
          <c:tx>
            <c:v>Radial 60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Patterns!$AQ$82:$AQ$83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Patterns!$AR$82:$AR$83</c:f>
              <c:numCache>
                <c:formatCode>General</c:formatCode>
                <c:ptCount val="2"/>
                <c:pt idx="0">
                  <c:v>0.8660254037844386</c:v>
                </c:pt>
                <c:pt idx="1">
                  <c:v>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F8B0-4F9B-97E1-A9DCA3E3DFE4}"/>
            </c:ext>
          </c:extLst>
        </c:ser>
        <c:ser>
          <c:idx val="10"/>
          <c:order val="36"/>
          <c:tx>
            <c:v>Radial 120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Patterns!$AQ$85:$AQ$86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Patterns!$AR$85:$AR$86</c:f>
              <c:numCache>
                <c:formatCode>General</c:formatCode>
                <c:ptCount val="2"/>
                <c:pt idx="0">
                  <c:v>0.86602540378443871</c:v>
                </c:pt>
                <c:pt idx="1">
                  <c:v>0.10630428023454022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F8B0-4F9B-97E1-A9DCA3E3DFE4}"/>
            </c:ext>
          </c:extLst>
        </c:ser>
        <c:ser>
          <c:idx val="11"/>
          <c:order val="37"/>
          <c:tx>
            <c:v>Radial 150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Patterns!$AQ$88:$AQ$89</c:f>
              <c:numCache>
                <c:formatCode>General</c:formatCode>
                <c:ptCount val="2"/>
                <c:pt idx="0">
                  <c:v>-0.86602540378443871</c:v>
                </c:pt>
                <c:pt idx="1">
                  <c:v>-0.10630428023454022</c:v>
                </c:pt>
              </c:numCache>
            </c:numRef>
          </c:xVal>
          <c:yVal>
            <c:numRef>
              <c:f>Patterns!$AR$88:$AR$89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F8B0-4F9B-97E1-A9DCA3E3DFE4}"/>
            </c:ext>
          </c:extLst>
        </c:ser>
        <c:ser>
          <c:idx val="12"/>
          <c:order val="38"/>
          <c:tx>
            <c:v>Radial 210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Patterns!$AQ$91:$AQ$92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xVal>
          <c:yVal>
            <c:numRef>
              <c:f>Patterns!$AR$91:$AR$92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F8B0-4F9B-97E1-A9DCA3E3DFE4}"/>
            </c:ext>
          </c:extLst>
        </c:ser>
        <c:ser>
          <c:idx val="13"/>
          <c:order val="39"/>
          <c:tx>
            <c:v>Radial 240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Patterns!$AQ$94:$AQ$95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xVal>
          <c:yVal>
            <c:numRef>
              <c:f>Patterns!$AR$94:$AR$95</c:f>
              <c:numCache>
                <c:formatCode>General</c:formatCode>
                <c:ptCount val="2"/>
                <c:pt idx="0">
                  <c:v>-0.86602540378443837</c:v>
                </c:pt>
                <c:pt idx="1">
                  <c:v>-0.10630428023454018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F8B0-4F9B-97E1-A9DCA3E3DFE4}"/>
            </c:ext>
          </c:extLst>
        </c:ser>
        <c:ser>
          <c:idx val="14"/>
          <c:order val="40"/>
          <c:tx>
            <c:v>Radial 300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Patterns!$AQ$97:$AQ$98</c:f>
              <c:numCache>
                <c:formatCode>General</c:formatCode>
                <c:ptCount val="2"/>
                <c:pt idx="0">
                  <c:v>0.5</c:v>
                </c:pt>
                <c:pt idx="1">
                  <c:v>6.1374804809421209E-2</c:v>
                </c:pt>
              </c:numCache>
            </c:numRef>
          </c:xVal>
          <c:yVal>
            <c:numRef>
              <c:f>Patterns!$AR$97:$AR$98</c:f>
              <c:numCache>
                <c:formatCode>General</c:formatCode>
                <c:ptCount val="2"/>
                <c:pt idx="0">
                  <c:v>-0.8660254037844386</c:v>
                </c:pt>
                <c:pt idx="1">
                  <c:v>-0.10630428023454021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F8B0-4F9B-97E1-A9DCA3E3DFE4}"/>
            </c:ext>
          </c:extLst>
        </c:ser>
        <c:ser>
          <c:idx val="15"/>
          <c:order val="41"/>
          <c:tx>
            <c:v>Radial 330</c:v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xVal>
            <c:numRef>
              <c:f>Patterns!$AQ$100:$AQ$101</c:f>
              <c:numCache>
                <c:formatCode>General</c:formatCode>
                <c:ptCount val="2"/>
                <c:pt idx="0">
                  <c:v>0.86602540378443837</c:v>
                </c:pt>
                <c:pt idx="1">
                  <c:v>0.10630428023454018</c:v>
                </c:pt>
              </c:numCache>
            </c:numRef>
          </c:xVal>
          <c:yVal>
            <c:numRef>
              <c:f>Patterns!$AR$100:$AR$101</c:f>
              <c:numCache>
                <c:formatCode>General</c:formatCode>
                <c:ptCount val="2"/>
                <c:pt idx="0">
                  <c:v>-0.5</c:v>
                </c:pt>
                <c:pt idx="1">
                  <c:v>-6.1374804809421209E-2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F8B0-4F9B-97E1-A9DCA3E3DFE4}"/>
            </c:ext>
          </c:extLst>
        </c:ser>
        <c:ser>
          <c:idx val="0"/>
          <c:order val="42"/>
          <c:tx>
            <c:v>Total dB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[0]!PolarPlotX</c:f>
              <c:numCache>
                <c:formatCode>General</c:formatCode>
                <c:ptCount val="181"/>
                <c:pt idx="0">
                  <c:v>1.3982871763638894E-3</c:v>
                </c:pt>
                <c:pt idx="1">
                  <c:v>0.36959365474156658</c:v>
                </c:pt>
                <c:pt idx="2">
                  <c:v>0.52098533184528373</c:v>
                </c:pt>
                <c:pt idx="3">
                  <c:v>0.63243112036761484</c:v>
                </c:pt>
                <c:pt idx="4">
                  <c:v>0.72151440855941396</c:v>
                </c:pt>
                <c:pt idx="5">
                  <c:v>0.79323467237583412</c:v>
                </c:pt>
                <c:pt idx="6">
                  <c:v>0.85173218357707758</c:v>
                </c:pt>
                <c:pt idx="7">
                  <c:v>0.89789616271369765</c:v>
                </c:pt>
                <c:pt idx="8">
                  <c:v>0.93312898295732849</c:v>
                </c:pt>
                <c:pt idx="9">
                  <c:v>0.95821138977655351</c:v>
                </c:pt>
                <c:pt idx="10">
                  <c:v>0.97396535673085005</c:v>
                </c:pt>
                <c:pt idx="11">
                  <c:v>0.98048392210180491</c:v>
                </c:pt>
                <c:pt idx="12">
                  <c:v>0.97814760073380569</c:v>
                </c:pt>
                <c:pt idx="13">
                  <c:v>0.96758100337546171</c:v>
                </c:pt>
                <c:pt idx="14">
                  <c:v>0.94849527073176343</c:v>
                </c:pt>
                <c:pt idx="15">
                  <c:v>0.92139686613884153</c:v>
                </c:pt>
                <c:pt idx="16">
                  <c:v>0.88699412155623703</c:v>
                </c:pt>
                <c:pt idx="17">
                  <c:v>0.84468867737343301</c:v>
                </c:pt>
                <c:pt idx="18">
                  <c:v>0.79481661256555181</c:v>
                </c:pt>
                <c:pt idx="19">
                  <c:v>0.73725500508017938</c:v>
                </c:pt>
                <c:pt idx="20">
                  <c:v>0.67178304037377534</c:v>
                </c:pt>
                <c:pt idx="21">
                  <c:v>0.59746911905036459</c:v>
                </c:pt>
                <c:pt idx="22">
                  <c:v>0.51383803018815011</c:v>
                </c:pt>
                <c:pt idx="23">
                  <c:v>0.42016592378032031</c:v>
                </c:pt>
                <c:pt idx="24">
                  <c:v>0.32362955175610936</c:v>
                </c:pt>
                <c:pt idx="25">
                  <c:v>0.2924864329086635</c:v>
                </c:pt>
                <c:pt idx="26">
                  <c:v>0.36406563640284206</c:v>
                </c:pt>
                <c:pt idx="27">
                  <c:v>0.44384683138412889</c:v>
                </c:pt>
                <c:pt idx="28">
                  <c:v>0.51028747435686372</c:v>
                </c:pt>
                <c:pt idx="29">
                  <c:v>0.56399159746028105</c:v>
                </c:pt>
                <c:pt idx="30">
                  <c:v>0.60662052698754609</c:v>
                </c:pt>
                <c:pt idx="31">
                  <c:v>0.63978567498475758</c:v>
                </c:pt>
                <c:pt idx="32">
                  <c:v>0.665117917480053</c:v>
                </c:pt>
                <c:pt idx="33">
                  <c:v>0.6831527391020118</c:v>
                </c:pt>
                <c:pt idx="34">
                  <c:v>0.6948644184901378</c:v>
                </c:pt>
                <c:pt idx="35">
                  <c:v>0.70072421922134265</c:v>
                </c:pt>
                <c:pt idx="36">
                  <c:v>0.70098278537049707</c:v>
                </c:pt>
                <c:pt idx="37">
                  <c:v>0.6964370613183839</c:v>
                </c:pt>
                <c:pt idx="38">
                  <c:v>0.68797317031351213</c:v>
                </c:pt>
                <c:pt idx="39">
                  <c:v>0.67493896707669354</c:v>
                </c:pt>
                <c:pt idx="40">
                  <c:v>0.65873998436739345</c:v>
                </c:pt>
                <c:pt idx="41">
                  <c:v>0.63923511265135102</c:v>
                </c:pt>
                <c:pt idx="42">
                  <c:v>0.61709285609489628</c:v>
                </c:pt>
                <c:pt idx="43">
                  <c:v>0.59227496517211164</c:v>
                </c:pt>
                <c:pt idx="44">
                  <c:v>0.56548938072280586</c:v>
                </c:pt>
                <c:pt idx="45">
                  <c:v>0.53677510787249849</c:v>
                </c:pt>
                <c:pt idx="46">
                  <c:v>0.50654518468926291</c:v>
                </c:pt>
                <c:pt idx="47">
                  <c:v>0.47494060483587824</c:v>
                </c:pt>
                <c:pt idx="48">
                  <c:v>0.44217315136292434</c:v>
                </c:pt>
                <c:pt idx="49">
                  <c:v>0.40899631376194079</c:v>
                </c:pt>
                <c:pt idx="50">
                  <c:v>0.37540700952284256</c:v>
                </c:pt>
                <c:pt idx="51">
                  <c:v>0.3415249124742375</c:v>
                </c:pt>
                <c:pt idx="52">
                  <c:v>0.30829868203880306</c:v>
                </c:pt>
                <c:pt idx="53">
                  <c:v>0.27598289711644108</c:v>
                </c:pt>
                <c:pt idx="54">
                  <c:v>0.24598520392759227</c:v>
                </c:pt>
                <c:pt idx="55">
                  <c:v>0.22007826619914803</c:v>
                </c:pt>
                <c:pt idx="56">
                  <c:v>0.2013562245405586</c:v>
                </c:pt>
                <c:pt idx="57">
                  <c:v>0.19182105449240475</c:v>
                </c:pt>
                <c:pt idx="58">
                  <c:v>0.19092648008124877</c:v>
                </c:pt>
                <c:pt idx="59">
                  <c:v>0.19510036927664548</c:v>
                </c:pt>
                <c:pt idx="60">
                  <c:v>0.20100175820324637</c:v>
                </c:pt>
                <c:pt idx="61">
                  <c:v>0.20634786407105124</c:v>
                </c:pt>
                <c:pt idx="62">
                  <c:v>0.21021000704885906</c:v>
                </c:pt>
                <c:pt idx="63">
                  <c:v>0.21248225080044822</c:v>
                </c:pt>
                <c:pt idx="64">
                  <c:v>0.21296736264631477</c:v>
                </c:pt>
                <c:pt idx="65">
                  <c:v>0.21175369573578409</c:v>
                </c:pt>
                <c:pt idx="66">
                  <c:v>0.20908854375358696</c:v>
                </c:pt>
                <c:pt idx="67">
                  <c:v>0.20511846055858488</c:v>
                </c:pt>
                <c:pt idx="68">
                  <c:v>0.20000488485681689</c:v>
                </c:pt>
                <c:pt idx="69">
                  <c:v>0.19380342455441044</c:v>
                </c:pt>
                <c:pt idx="70">
                  <c:v>0.1868038484517888</c:v>
                </c:pt>
                <c:pt idx="71">
                  <c:v>0.17906580182149079</c:v>
                </c:pt>
                <c:pt idx="72">
                  <c:v>0.17065713403342184</c:v>
                </c:pt>
                <c:pt idx="73">
                  <c:v>0.16184139891227162</c:v>
                </c:pt>
                <c:pt idx="74">
                  <c:v>0.15257815492168444</c:v>
                </c:pt>
                <c:pt idx="75">
                  <c:v>0.1430182186393196</c:v>
                </c:pt>
                <c:pt idx="76">
                  <c:v>0.13321465697157622</c:v>
                </c:pt>
                <c:pt idx="77">
                  <c:v>0.12322176276614726</c:v>
                </c:pt>
                <c:pt idx="78">
                  <c:v>0.11322642494055841</c:v>
                </c:pt>
                <c:pt idx="79">
                  <c:v>0.10312835254470357</c:v>
                </c:pt>
                <c:pt idx="80">
                  <c:v>9.3036575315173356E-2</c:v>
                </c:pt>
                <c:pt idx="81">
                  <c:v>8.3036135223421459E-2</c:v>
                </c:pt>
                <c:pt idx="82">
                  <c:v>7.3102981621773769E-2</c:v>
                </c:pt>
                <c:pt idx="83">
                  <c:v>6.3272247109156923E-2</c:v>
                </c:pt>
                <c:pt idx="84">
                  <c:v>5.3640442725228159E-2</c:v>
                </c:pt>
                <c:pt idx="85">
                  <c:v>4.4155692179317557E-2</c:v>
                </c:pt>
                <c:pt idx="86">
                  <c:v>3.4870249757964746E-2</c:v>
                </c:pt>
                <c:pt idx="87">
                  <c:v>2.5798681089079744E-2</c:v>
                </c:pt>
                <c:pt idx="88">
                  <c:v>1.6964587536870687E-2</c:v>
                </c:pt>
                <c:pt idx="89">
                  <c:v>8.3560332688444577E-3</c:v>
                </c:pt>
                <c:pt idx="90">
                  <c:v>2.8888451550027445E-17</c:v>
                </c:pt>
                <c:pt idx="91">
                  <c:v>-8.1019304772785451E-3</c:v>
                </c:pt>
                <c:pt idx="92">
                  <c:v>-1.5948506089319019E-2</c:v>
                </c:pt>
                <c:pt idx="93">
                  <c:v>-2.3515951688287118E-2</c:v>
                </c:pt>
                <c:pt idx="94">
                  <c:v>-3.0818284855681714E-2</c:v>
                </c:pt>
                <c:pt idx="95">
                  <c:v>-3.7860078131167325E-2</c:v>
                </c:pt>
                <c:pt idx="96">
                  <c:v>-4.4619897076513489E-2</c:v>
                </c:pt>
                <c:pt idx="97">
                  <c:v>-5.1090943260019901E-2</c:v>
                </c:pt>
                <c:pt idx="98">
                  <c:v>-5.7267358924359725E-2</c:v>
                </c:pt>
                <c:pt idx="99">
                  <c:v>-6.3181028749146009E-2</c:v>
                </c:pt>
                <c:pt idx="100">
                  <c:v>-6.875761166960373E-2</c:v>
                </c:pt>
                <c:pt idx="101">
                  <c:v>-7.4070572078796554E-2</c:v>
                </c:pt>
                <c:pt idx="102">
                  <c:v>-7.9034364475706984E-2</c:v>
                </c:pt>
                <c:pt idx="103">
                  <c:v>-8.3736593513445881E-2</c:v>
                </c:pt>
                <c:pt idx="104">
                  <c:v>-8.8081871654153265E-2</c:v>
                </c:pt>
                <c:pt idx="105">
                  <c:v>-9.2063098918836114E-2</c:v>
                </c:pt>
                <c:pt idx="106">
                  <c:v>-9.5675190454818718E-2</c:v>
                </c:pt>
                <c:pt idx="107">
                  <c:v>-9.8915056130193441E-2</c:v>
                </c:pt>
                <c:pt idx="108">
                  <c:v>-0.10178156572255445</c:v>
                </c:pt>
                <c:pt idx="109">
                  <c:v>-0.10421475997523459</c:v>
                </c:pt>
                <c:pt idx="110">
                  <c:v>-0.1062136665896036</c:v>
                </c:pt>
                <c:pt idx="111">
                  <c:v>-0.10765495664718046</c:v>
                </c:pt>
                <c:pt idx="112">
                  <c:v>-0.10860360404341889</c:v>
                </c:pt>
                <c:pt idx="113">
                  <c:v>-0.10900477792453533</c:v>
                </c:pt>
                <c:pt idx="114">
                  <c:v>-0.10880809959494345</c:v>
                </c:pt>
                <c:pt idx="115">
                  <c:v>-0.10797053099334859</c:v>
                </c:pt>
                <c:pt idx="116">
                  <c:v>-0.10639728409429103</c:v>
                </c:pt>
                <c:pt idx="117">
                  <c:v>-0.10407261063010799</c:v>
                </c:pt>
                <c:pt idx="118">
                  <c:v>-0.10105773926767025</c:v>
                </c:pt>
                <c:pt idx="119">
                  <c:v>-9.7311803313057721E-2</c:v>
                </c:pt>
                <c:pt idx="120">
                  <c:v>-9.309381972878418E-2</c:v>
                </c:pt>
                <c:pt idx="121">
                  <c:v>-8.8846563886403163E-2</c:v>
                </c:pt>
                <c:pt idx="122">
                  <c:v>-8.5439207592699545E-2</c:v>
                </c:pt>
                <c:pt idx="123">
                  <c:v>-8.4401248492965056E-2</c:v>
                </c:pt>
                <c:pt idx="124">
                  <c:v>-8.7112245214409897E-2</c:v>
                </c:pt>
                <c:pt idx="125">
                  <c:v>-9.3725756536280527E-2</c:v>
                </c:pt>
                <c:pt idx="126">
                  <c:v>-0.10306361811228586</c:v>
                </c:pt>
                <c:pt idx="127">
                  <c:v>-0.11389358668918122</c:v>
                </c:pt>
                <c:pt idx="128">
                  <c:v>-0.12524385292200496</c:v>
                </c:pt>
                <c:pt idx="129">
                  <c:v>-0.13673537653204951</c:v>
                </c:pt>
                <c:pt idx="130">
                  <c:v>-0.14804085357153984</c:v>
                </c:pt>
                <c:pt idx="131">
                  <c:v>-0.15895432445294125</c:v>
                </c:pt>
                <c:pt idx="132">
                  <c:v>-0.16936320886657963</c:v>
                </c:pt>
                <c:pt idx="133">
                  <c:v>-0.17917883418971622</c:v>
                </c:pt>
                <c:pt idx="134">
                  <c:v>-0.18844837532639866</c:v>
                </c:pt>
                <c:pt idx="135">
                  <c:v>-0.19692160874143469</c:v>
                </c:pt>
                <c:pt idx="136">
                  <c:v>-0.20457485957374469</c:v>
                </c:pt>
                <c:pt idx="137">
                  <c:v>-0.21141268144388436</c:v>
                </c:pt>
                <c:pt idx="138">
                  <c:v>-0.21733918203748795</c:v>
                </c:pt>
                <c:pt idx="139">
                  <c:v>-0.22214062153656244</c:v>
                </c:pt>
                <c:pt idx="140">
                  <c:v>-0.22587139608477755</c:v>
                </c:pt>
                <c:pt idx="141">
                  <c:v>-0.22847811879219923</c:v>
                </c:pt>
                <c:pt idx="142">
                  <c:v>-0.22979017951208003</c:v>
                </c:pt>
                <c:pt idx="143">
                  <c:v>-0.22992216355474202</c:v>
                </c:pt>
                <c:pt idx="144">
                  <c:v>-0.22847527918438704</c:v>
                </c:pt>
                <c:pt idx="145">
                  <c:v>-0.22561342729702411</c:v>
                </c:pt>
                <c:pt idx="146">
                  <c:v>-0.22113469610823888</c:v>
                </c:pt>
                <c:pt idx="147">
                  <c:v>-0.21501397091900432</c:v>
                </c:pt>
                <c:pt idx="148">
                  <c:v>-0.20691239798896902</c:v>
                </c:pt>
                <c:pt idx="149">
                  <c:v>-0.19695521248209863</c:v>
                </c:pt>
                <c:pt idx="150">
                  <c:v>-0.18468946353441587</c:v>
                </c:pt>
                <c:pt idx="151">
                  <c:v>-0.17001835197081328</c:v>
                </c:pt>
                <c:pt idx="152">
                  <c:v>-0.1524015124702075</c:v>
                </c:pt>
                <c:pt idx="153">
                  <c:v>-0.13132841210947649</c:v>
                </c:pt>
                <c:pt idx="154">
                  <c:v>-0.10672261508041718</c:v>
                </c:pt>
                <c:pt idx="155">
                  <c:v>-8.4993702115251604E-2</c:v>
                </c:pt>
                <c:pt idx="156">
                  <c:v>-9.3333927768641259E-2</c:v>
                </c:pt>
                <c:pt idx="157">
                  <c:v>-0.12026037362</c:v>
                </c:pt>
                <c:pt idx="158">
                  <c:v>-0.14604657138700086</c:v>
                </c:pt>
                <c:pt idx="159">
                  <c:v>-0.16873183719032769</c:v>
                </c:pt>
                <c:pt idx="160">
                  <c:v>-0.18839701092816877</c:v>
                </c:pt>
                <c:pt idx="161">
                  <c:v>-0.20567677423920233</c:v>
                </c:pt>
                <c:pt idx="162">
                  <c:v>-0.22057536617746104</c:v>
                </c:pt>
                <c:pt idx="163">
                  <c:v>-0.23332557570893869</c:v>
                </c:pt>
                <c:pt idx="164">
                  <c:v>-0.24387204227659381</c:v>
                </c:pt>
                <c:pt idx="165">
                  <c:v>-0.25244670388092788</c:v>
                </c:pt>
                <c:pt idx="166">
                  <c:v>-0.25881342133129909</c:v>
                </c:pt>
                <c:pt idx="167">
                  <c:v>-0.2632532293668578</c:v>
                </c:pt>
                <c:pt idx="168">
                  <c:v>-0.26535392651484757</c:v>
                </c:pt>
                <c:pt idx="169">
                  <c:v>-0.26536851922771915</c:v>
                </c:pt>
                <c:pt idx="170">
                  <c:v>-0.26299060506048194</c:v>
                </c:pt>
                <c:pt idx="171">
                  <c:v>-0.25828483256181439</c:v>
                </c:pt>
                <c:pt idx="172">
                  <c:v>-0.25108461567588597</c:v>
                </c:pt>
                <c:pt idx="173">
                  <c:v>-0.24118227671420711</c:v>
                </c:pt>
                <c:pt idx="174">
                  <c:v>-0.22851579972767741</c:v>
                </c:pt>
                <c:pt idx="175">
                  <c:v>-0.21257332422434749</c:v>
                </c:pt>
                <c:pt idx="176">
                  <c:v>-0.1931283292702117</c:v>
                </c:pt>
                <c:pt idx="177">
                  <c:v>-0.16928333544849483</c:v>
                </c:pt>
                <c:pt idx="178">
                  <c:v>-0.13937132254976572</c:v>
                </c:pt>
                <c:pt idx="179">
                  <c:v>-9.8814205194958787E-2</c:v>
                </c:pt>
                <c:pt idx="180">
                  <c:v>-1.3982871763638894E-3</c:v>
                </c:pt>
              </c:numCache>
            </c:numRef>
          </c:xVal>
          <c:yVal>
            <c:numRef>
              <c:f>[0]!PolarPlotY</c:f>
              <c:numCache>
                <c:formatCode>General</c:formatCode>
                <c:ptCount val="181"/>
                <c:pt idx="0">
                  <c:v>0</c:v>
                </c:pt>
                <c:pt idx="1">
                  <c:v>6.4512812405712779E-3</c:v>
                </c:pt>
                <c:pt idx="2">
                  <c:v>1.8193208681950852E-2</c:v>
                </c:pt>
                <c:pt idx="3">
                  <c:v>3.3144310567952424E-2</c:v>
                </c:pt>
                <c:pt idx="4">
                  <c:v>5.0453202361867289E-2</c:v>
                </c:pt>
                <c:pt idx="5">
                  <c:v>6.9399041348585905E-2</c:v>
                </c:pt>
                <c:pt idx="6">
                  <c:v>8.9520659806033506E-2</c:v>
                </c:pt>
                <c:pt idx="7">
                  <c:v>0.11024778607520434</c:v>
                </c:pt>
                <c:pt idx="8">
                  <c:v>0.13114272614981654</c:v>
                </c:pt>
                <c:pt idx="9">
                  <c:v>0.15176577468235553</c:v>
                </c:pt>
                <c:pt idx="10">
                  <c:v>0.17173637066699379</c:v>
                </c:pt>
                <c:pt idx="11">
                  <c:v>0.19058676788271151</c:v>
                </c:pt>
                <c:pt idx="12">
                  <c:v>0.20791169081775934</c:v>
                </c:pt>
                <c:pt idx="13">
                  <c:v>0.22338367601675022</c:v>
                </c:pt>
                <c:pt idx="14">
                  <c:v>0.23648643155775254</c:v>
                </c:pt>
                <c:pt idx="15">
                  <c:v>0.24688754619046985</c:v>
                </c:pt>
                <c:pt idx="16">
                  <c:v>0.2543414715514381</c:v>
                </c:pt>
                <c:pt idx="17">
                  <c:v>0.2582472449537942</c:v>
                </c:pt>
                <c:pt idx="18">
                  <c:v>0.2582515723156667</c:v>
                </c:pt>
                <c:pt idx="19">
                  <c:v>0.25385725628511818</c:v>
                </c:pt>
                <c:pt idx="20">
                  <c:v>0.24450903058090467</c:v>
                </c:pt>
                <c:pt idx="21">
                  <c:v>0.22934690684772815</c:v>
                </c:pt>
                <c:pt idx="22">
                  <c:v>0.20760404002748964</c:v>
                </c:pt>
                <c:pt idx="23">
                  <c:v>0.17834985327419026</c:v>
                </c:pt>
                <c:pt idx="24">
                  <c:v>0.14408915985536344</c:v>
                </c:pt>
                <c:pt idx="25">
                  <c:v>0.136388663571748</c:v>
                </c:pt>
                <c:pt idx="26">
                  <c:v>0.17756667525063585</c:v>
                </c:pt>
                <c:pt idx="27">
                  <c:v>0.22615125626767618</c:v>
                </c:pt>
                <c:pt idx="28">
                  <c:v>0.27132466297425939</c:v>
                </c:pt>
                <c:pt idx="29">
                  <c:v>0.31262564741554033</c:v>
                </c:pt>
                <c:pt idx="30">
                  <c:v>0.35023252455221232</c:v>
                </c:pt>
                <c:pt idx="31">
                  <c:v>0.38442201671630694</c:v>
                </c:pt>
                <c:pt idx="32">
                  <c:v>0.41561180203904224</c:v>
                </c:pt>
                <c:pt idx="33">
                  <c:v>0.44364457608652436</c:v>
                </c:pt>
                <c:pt idx="34">
                  <c:v>0.46869196832235821</c:v>
                </c:pt>
                <c:pt idx="35">
                  <c:v>0.49065238050489729</c:v>
                </c:pt>
                <c:pt idx="36">
                  <c:v>0.50929380497132026</c:v>
                </c:pt>
                <c:pt idx="37">
                  <c:v>0.52480296819815619</c:v>
                </c:pt>
                <c:pt idx="38">
                  <c:v>0.53750354938820499</c:v>
                </c:pt>
                <c:pt idx="39">
                  <c:v>0.54655479891983694</c:v>
                </c:pt>
                <c:pt idx="40">
                  <c:v>0.55274847792440696</c:v>
                </c:pt>
                <c:pt idx="41">
                  <c:v>0.55567860577428108</c:v>
                </c:pt>
                <c:pt idx="42">
                  <c:v>0.55563290333514959</c:v>
                </c:pt>
                <c:pt idx="43">
                  <c:v>0.55230534016465227</c:v>
                </c:pt>
                <c:pt idx="44">
                  <c:v>0.54608674723661732</c:v>
                </c:pt>
                <c:pt idx="45">
                  <c:v>0.53677510787249849</c:v>
                </c:pt>
                <c:pt idx="46">
                  <c:v>0.52454289405037435</c:v>
                </c:pt>
                <c:pt idx="47">
                  <c:v>0.50931144374619319</c:v>
                </c:pt>
                <c:pt idx="48">
                  <c:v>0.49108303562512673</c:v>
                </c:pt>
                <c:pt idx="49">
                  <c:v>0.47049643802158814</c:v>
                </c:pt>
                <c:pt idx="50">
                  <c:v>0.44739265228389635</c:v>
                </c:pt>
                <c:pt idx="51">
                  <c:v>0.42174814330031812</c:v>
                </c:pt>
                <c:pt idx="52">
                  <c:v>0.3946043182917206</c:v>
                </c:pt>
                <c:pt idx="53">
                  <c:v>0.3662416744741715</c:v>
                </c:pt>
                <c:pt idx="54">
                  <c:v>0.33856958738935267</c:v>
                </c:pt>
                <c:pt idx="55">
                  <c:v>0.31430433719957368</c:v>
                </c:pt>
                <c:pt idx="56">
                  <c:v>0.29852287927091936</c:v>
                </c:pt>
                <c:pt idx="57">
                  <c:v>0.29537852113482199</c:v>
                </c:pt>
                <c:pt idx="58">
                  <c:v>0.30554623858229074</c:v>
                </c:pt>
                <c:pt idx="59">
                  <c:v>0.32470154158613046</c:v>
                </c:pt>
                <c:pt idx="60">
                  <c:v>0.34814525761869697</c:v>
                </c:pt>
                <c:pt idx="61">
                  <c:v>0.37226140098243277</c:v>
                </c:pt>
                <c:pt idx="62">
                  <c:v>0.39534752353742814</c:v>
                </c:pt>
                <c:pt idx="63">
                  <c:v>0.41701989765433983</c:v>
                </c:pt>
                <c:pt idx="64">
                  <c:v>0.43664780176475027</c:v>
                </c:pt>
                <c:pt idx="65">
                  <c:v>0.45410726594886436</c:v>
                </c:pt>
                <c:pt idx="66">
                  <c:v>0.46962055827263693</c:v>
                </c:pt>
                <c:pt idx="67">
                  <c:v>0.48322881058106837</c:v>
                </c:pt>
                <c:pt idx="68">
                  <c:v>0.49502946112814761</c:v>
                </c:pt>
                <c:pt idx="69">
                  <c:v>0.50487518200690462</c:v>
                </c:pt>
                <c:pt idx="70">
                  <c:v>0.51323935548851285</c:v>
                </c:pt>
                <c:pt idx="71">
                  <c:v>0.52004484946971652</c:v>
                </c:pt>
                <c:pt idx="72">
                  <c:v>0.52522865191617296</c:v>
                </c:pt>
                <c:pt idx="73">
                  <c:v>0.52935936341133993</c:v>
                </c:pt>
                <c:pt idx="74">
                  <c:v>0.53210326128847829</c:v>
                </c:pt>
                <c:pt idx="75">
                  <c:v>0.53375125836993498</c:v>
                </c:pt>
                <c:pt idx="76">
                  <c:v>0.53429480624911596</c:v>
                </c:pt>
                <c:pt idx="77">
                  <c:v>0.53373209260833265</c:v>
                </c:pt>
                <c:pt idx="78">
                  <c:v>0.53268844796395298</c:v>
                </c:pt>
                <c:pt idx="79">
                  <c:v>0.53054938024425646</c:v>
                </c:pt>
                <c:pt idx="80">
                  <c:v>0.52763663814443629</c:v>
                </c:pt>
                <c:pt idx="81">
                  <c:v>0.52426952453963871</c:v>
                </c:pt>
                <c:pt idx="82">
                  <c:v>0.52015474204757828</c:v>
                </c:pt>
                <c:pt idx="83">
                  <c:v>0.51531109973338796</c:v>
                </c:pt>
                <c:pt idx="84">
                  <c:v>0.51035472157367334</c:v>
                </c:pt>
                <c:pt idx="85">
                  <c:v>0.50470187107422992</c:v>
                </c:pt>
                <c:pt idx="86">
                  <c:v>0.49866780407684413</c:v>
                </c:pt>
                <c:pt idx="87">
                  <c:v>0.49226816022383818</c:v>
                </c:pt>
                <c:pt idx="88">
                  <c:v>0.48580222554602076</c:v>
                </c:pt>
                <c:pt idx="89">
                  <c:v>0.47871682535744597</c:v>
                </c:pt>
                <c:pt idx="90">
                  <c:v>0.47159103754788873</c:v>
                </c:pt>
                <c:pt idx="91">
                  <c:v>0.46415928617836916</c:v>
                </c:pt>
                <c:pt idx="92">
                  <c:v>0.45670545985786154</c:v>
                </c:pt>
                <c:pt idx="93">
                  <c:v>0.44871108850621938</c:v>
                </c:pt>
                <c:pt idx="94">
                  <c:v>0.44072200632538355</c:v>
                </c:pt>
                <c:pt idx="95">
                  <c:v>0.43274267322587318</c:v>
                </c:pt>
                <c:pt idx="96">
                  <c:v>0.42452996269584981</c:v>
                </c:pt>
                <c:pt idx="97">
                  <c:v>0.41610234124159617</c:v>
                </c:pt>
                <c:pt idx="98">
                  <c:v>0.40747843177129855</c:v>
                </c:pt>
                <c:pt idx="99">
                  <c:v>0.39890931596364826</c:v>
                </c:pt>
                <c:pt idx="100">
                  <c:v>0.3899437930221582</c:v>
                </c:pt>
                <c:pt idx="101">
                  <c:v>0.38106005905319112</c:v>
                </c:pt>
                <c:pt idx="102">
                  <c:v>0.3718274507959054</c:v>
                </c:pt>
                <c:pt idx="103">
                  <c:v>0.36270303459822989</c:v>
                </c:pt>
                <c:pt idx="104">
                  <c:v>0.35327709142062919</c:v>
                </c:pt>
                <c:pt idx="105">
                  <c:v>0.34358416266733566</c:v>
                </c:pt>
                <c:pt idx="106">
                  <c:v>0.33365904110936478</c:v>
                </c:pt>
                <c:pt idx="107">
                  <c:v>0.32353657035094907</c:v>
                </c:pt>
                <c:pt idx="108">
                  <c:v>0.31325144921222703</c:v>
                </c:pt>
                <c:pt idx="109">
                  <c:v>0.3026616395344513</c:v>
                </c:pt>
                <c:pt idx="110">
                  <c:v>0.29181965059241777</c:v>
                </c:pt>
                <c:pt idx="111">
                  <c:v>0.28045075032165512</c:v>
                </c:pt>
                <c:pt idx="112">
                  <c:v>0.2688033526014949</c:v>
                </c:pt>
                <c:pt idx="113">
                  <c:v>0.25679916395960933</c:v>
                </c:pt>
                <c:pt idx="114">
                  <c:v>0.24438699298887537</c:v>
                </c:pt>
                <c:pt idx="115">
                  <c:v>0.23154355092632792</c:v>
                </c:pt>
                <c:pt idx="116">
                  <c:v>0.2181467603121286</c:v>
                </c:pt>
                <c:pt idx="117">
                  <c:v>0.20425399895799701</c:v>
                </c:pt>
                <c:pt idx="118">
                  <c:v>0.19006196476877663</c:v>
                </c:pt>
                <c:pt idx="119">
                  <c:v>0.17555514032833611</c:v>
                </c:pt>
                <c:pt idx="120">
                  <c:v>0.1612432256409122</c:v>
                </c:pt>
                <c:pt idx="121">
                  <c:v>0.14786551335348527</c:v>
                </c:pt>
                <c:pt idx="122">
                  <c:v>0.13673131404450342</c:v>
                </c:pt>
                <c:pt idx="123">
                  <c:v>0.12996652545652523</c:v>
                </c:pt>
                <c:pt idx="124">
                  <c:v>0.12914921463439491</c:v>
                </c:pt>
                <c:pt idx="125">
                  <c:v>0.13385425237768572</c:v>
                </c:pt>
                <c:pt idx="126">
                  <c:v>0.14185490062809566</c:v>
                </c:pt>
                <c:pt idx="127">
                  <c:v>0.15114189443165316</c:v>
                </c:pt>
                <c:pt idx="128">
                  <c:v>0.16030482153114095</c:v>
                </c:pt>
                <c:pt idx="129">
                  <c:v>0.16885412767717761</c:v>
                </c:pt>
                <c:pt idx="130">
                  <c:v>0.17642821909459597</c:v>
                </c:pt>
                <c:pt idx="131">
                  <c:v>0.18285603304182163</c:v>
                </c:pt>
                <c:pt idx="132">
                  <c:v>0.18809689931885384</c:v>
                </c:pt>
                <c:pt idx="133">
                  <c:v>0.19214577528375251</c:v>
                </c:pt>
                <c:pt idx="134">
                  <c:v>0.19514400523506858</c:v>
                </c:pt>
                <c:pt idx="135">
                  <c:v>0.19692160874143472</c:v>
                </c:pt>
                <c:pt idx="136">
                  <c:v>0.19755564549809868</c:v>
                </c:pt>
                <c:pt idx="137">
                  <c:v>0.19714551484723791</c:v>
                </c:pt>
                <c:pt idx="138">
                  <c:v>0.19569307849093867</c:v>
                </c:pt>
                <c:pt idx="139">
                  <c:v>0.19310389623198737</c:v>
                </c:pt>
                <c:pt idx="140">
                  <c:v>0.18952860514823425</c:v>
                </c:pt>
                <c:pt idx="141">
                  <c:v>0.18501793253235502</c:v>
                </c:pt>
                <c:pt idx="142">
                  <c:v>0.17953176436518656</c:v>
                </c:pt>
                <c:pt idx="143">
                  <c:v>0.17325877755507285</c:v>
                </c:pt>
                <c:pt idx="144">
                  <c:v>0.16599700692535521</c:v>
                </c:pt>
                <c:pt idx="145">
                  <c:v>0.15797622251470453</c:v>
                </c:pt>
                <c:pt idx="146">
                  <c:v>0.14915723589436897</c:v>
                </c:pt>
                <c:pt idx="147">
                  <c:v>0.13963170535835021</c:v>
                </c:pt>
                <c:pt idx="148">
                  <c:v>0.1292932160333719</c:v>
                </c:pt>
                <c:pt idx="149">
                  <c:v>0.11834263089269852</c:v>
                </c:pt>
                <c:pt idx="150">
                  <c:v>0.10663051148808256</c:v>
                </c:pt>
                <c:pt idx="151">
                  <c:v>9.424271141050454E-2</c:v>
                </c:pt>
                <c:pt idx="152">
                  <c:v>8.1033321579883785E-2</c:v>
                </c:pt>
                <c:pt idx="153">
                  <c:v>6.6915168211470602E-2</c:v>
                </c:pt>
                <c:pt idx="154">
                  <c:v>5.2052097311689895E-2</c:v>
                </c:pt>
                <c:pt idx="155">
                  <c:v>3.9633214191286535E-2</c:v>
                </c:pt>
                <c:pt idx="156">
                  <c:v>4.1554941955114055E-2</c:v>
                </c:pt>
                <c:pt idx="157">
                  <c:v>5.1047499989647895E-2</c:v>
                </c:pt>
                <c:pt idx="158">
                  <c:v>5.9006645033654798E-2</c:v>
                </c:pt>
                <c:pt idx="159">
                  <c:v>6.4770083862818018E-2</c:v>
                </c:pt>
                <c:pt idx="160">
                  <c:v>6.8570904202577901E-2</c:v>
                </c:pt>
                <c:pt idx="161">
                  <c:v>7.0820192782901831E-2</c:v>
                </c:pt>
                <c:pt idx="162">
                  <c:v>7.166928097484275E-2</c:v>
                </c:pt>
                <c:pt idx="163">
                  <c:v>7.1334787263228047E-2</c:v>
                </c:pt>
                <c:pt idx="164">
                  <c:v>6.9929182838390211E-2</c:v>
                </c:pt>
                <c:pt idx="165">
                  <c:v>6.7642890436793474E-2</c:v>
                </c:pt>
                <c:pt idx="166">
                  <c:v>6.4529433449543455E-2</c:v>
                </c:pt>
                <c:pt idx="167">
                  <c:v>6.0776796871889492E-2</c:v>
                </c:pt>
                <c:pt idx="168">
                  <c:v>5.6402718245635711E-2</c:v>
                </c:pt>
                <c:pt idx="169">
                  <c:v>5.1582414802902675E-2</c:v>
                </c:pt>
                <c:pt idx="170">
                  <c:v>4.6372339345007112E-2</c:v>
                </c:pt>
                <c:pt idx="171">
                  <c:v>4.0908298649619569E-2</c:v>
                </c:pt>
                <c:pt idx="172">
                  <c:v>3.5287641468018147E-2</c:v>
                </c:pt>
                <c:pt idx="173">
                  <c:v>2.9613459943916769E-2</c:v>
                </c:pt>
                <c:pt idx="174">
                  <c:v>2.4017978376502075E-2</c:v>
                </c:pt>
                <c:pt idx="175">
                  <c:v>1.8597756037651091E-2</c:v>
                </c:pt>
                <c:pt idx="176">
                  <c:v>1.3504848361842495E-2</c:v>
                </c:pt>
                <c:pt idx="177">
                  <c:v>8.8717636804817382E-3</c:v>
                </c:pt>
                <c:pt idx="178">
                  <c:v>4.8669538285204157E-3</c:v>
                </c:pt>
                <c:pt idx="179">
                  <c:v>1.7248083675082137E-3</c:v>
                </c:pt>
                <c:pt idx="180">
                  <c:v>1.7131093736407563E-19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F8B0-4F9B-97E1-A9DCA3E3DFE4}"/>
            </c:ext>
          </c:extLst>
        </c:ser>
        <c:ser>
          <c:idx val="16"/>
          <c:order val="43"/>
          <c:tx>
            <c:v>Snapshot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[0]!PolarSnapPlotX</c:f>
              <c:numCache>
                <c:formatCode>General</c:formatCode>
                <c:ptCount val="1"/>
              </c:numCache>
            </c:numRef>
          </c:xVal>
          <c:yVal>
            <c:numRef>
              <c:f>[0]!PolarSnapPlotY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F8B0-4F9B-97E1-A9DCA3E3DFE4}"/>
            </c:ext>
          </c:extLst>
        </c:ser>
        <c:ser>
          <c:idx val="17"/>
          <c:order val="44"/>
          <c:tx>
            <c:v>Snapshot 2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[0]!PolarSnap2PlotX</c:f>
              <c:numCache>
                <c:formatCode>General</c:formatCode>
                <c:ptCount val="1"/>
              </c:numCache>
            </c:numRef>
          </c:xVal>
          <c:yVal>
            <c:numRef>
              <c:f>[0]!PolarSnap2PlotY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F8B0-4F9B-97E1-A9DCA3E3DFE4}"/>
            </c:ext>
          </c:extLst>
        </c:ser>
        <c:ser>
          <c:idx val="18"/>
          <c:order val="45"/>
          <c:tx>
            <c:v>Snapshot 3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[0]!PolarSnap3PlotX</c:f>
              <c:numCache>
                <c:formatCode>General</c:formatCode>
                <c:ptCount val="1"/>
              </c:numCache>
            </c:numRef>
          </c:xVal>
          <c:yVal>
            <c:numRef>
              <c:f>[0]!PolarSnap3PlotY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F8B0-4F9B-97E1-A9DCA3E3DFE4}"/>
            </c:ext>
          </c:extLst>
        </c:ser>
        <c:ser>
          <c:idx val="19"/>
          <c:order val="46"/>
          <c:tx>
            <c:v>Snapshot 4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xVal>
            <c:numRef>
              <c:f>[0]!PolarSnap4PlotX</c:f>
              <c:numCache>
                <c:formatCode>General</c:formatCode>
                <c:ptCount val="1"/>
              </c:numCache>
            </c:numRef>
          </c:xVal>
          <c:yVal>
            <c:numRef>
              <c:f>[0]!PolarSnap4PlotY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F8B0-4F9B-97E1-A9DCA3E3DFE4}"/>
            </c:ext>
          </c:extLst>
        </c:ser>
        <c:ser>
          <c:idx val="7"/>
          <c:order val="47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[0]!PolarMarkX</c:f>
              <c:numCache>
                <c:formatCode>General</c:formatCode>
                <c:ptCount val="1"/>
                <c:pt idx="0">
                  <c:v>0.98048392210180491</c:v>
                </c:pt>
              </c:numCache>
            </c:numRef>
          </c:xVal>
          <c:yVal>
            <c:numRef>
              <c:f>[0]!PolarMarkY</c:f>
              <c:numCache>
                <c:formatCode>General</c:formatCode>
                <c:ptCount val="1"/>
                <c:pt idx="0">
                  <c:v>0.19058676788271151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43-F8B0-4F9B-97E1-A9DCA3E3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453920"/>
        <c:axId val="1"/>
      </c:scatterChart>
      <c:valAx>
        <c:axId val="478453920"/>
        <c:scaling>
          <c:orientation val="minMax"/>
          <c:max val="1.0009999999999999"/>
          <c:min val="-1.0009999999999999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9999999999999"/>
          <c:min val="-1.0009999999999999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478453920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- 0.06 dB
at 33° Elevation
                  </a:t>
          </a:fld>
          <a:endParaRPr lang="en-US" sz="8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7.150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5.89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0.32592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301638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- 22.43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21.225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12.79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0.32592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301638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11°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- 0.09 dB
at 9°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24.940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13.22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- 19.73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24.940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13.13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9°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- 0.09 dB
at 8°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28.200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13.51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- 11.89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28.200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13.42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8°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- 0.40 dB
at 6°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50.200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0.25263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989630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14.60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- 20.58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50.200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14.60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5°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- 0.00 dB
at 180° Azimuth
                  </a:t>
          </a:fld>
          <a:endParaRPr lang="en-US" sz="8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0.75411</cdr:x>
      <cdr:y>0.96079</cdr:y>
    </cdr:from>
    <cdr:to>
      <cdr:x>1</cdr:x>
      <cdr:y>1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10755" y="3532488"/>
          <a:ext cx="1046920" cy="1441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7.150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5.87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33°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- 1.46 dB
at 145°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62290" y="3484986"/>
          <a:ext cx="1046920" cy="1441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10.125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0.25263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989630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7.27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- 1.46 dB
at 145°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10.125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0.25263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989630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7.27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- 0.04 dB
at 16°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14.175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0.25263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989630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12.01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- 17.79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14.175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0.25263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989630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11.97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0.32592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301638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16°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- 0.12 dB
at 12°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18.118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12.32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- 21.97 dB
at 180° Azimuth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18.118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12.27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0.34602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387239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Azimuth plot at 12.5° elevation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0.76397</cdr:x>
      <cdr:y>0.02071</cdr:y>
    </cdr:from>
    <cdr:to>
      <cdr:x>0.98713</cdr:x>
      <cdr:y>0.13688</cdr:y>
    </cdr:to>
    <cdr:sp macro="" textlink="">
      <cdr:nvSpPr>
        <cdr:cNvPr id="161795" name="boxMarker">
          <a:extLst xmlns:a="http://schemas.openxmlformats.org/drawingml/2006/main">
            <a:ext uri="{FF2B5EF4-FFF2-40B4-BE49-F238E27FC236}">
              <a16:creationId xmlns:a16="http://schemas.microsoft.com/office/drawing/2014/main" id="{084F6F3D-460E-43A7-B160-60D0352FA24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3202" y="79527"/>
          <a:ext cx="952247" cy="428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93744815-A555-416A-BF70-F22B26F4A8F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= Outer - 0.02 dB
at 11° Elevation
               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0.71924</cdr:x>
      <cdr:y>0.94787</cdr:y>
    </cdr:from>
    <cdr:to>
      <cdr:x>0.96513</cdr:x>
      <cdr:y>0.98708</cdr:y>
    </cdr:to>
    <cdr:sp macro="" textlink="">
      <cdr:nvSpPr>
        <cdr:cNvPr id="161793" name="boxFreq">
          <a:extLst xmlns:a="http://schemas.openxmlformats.org/drawingml/2006/main">
            <a:ext uri="{FF2B5EF4-FFF2-40B4-BE49-F238E27FC236}">
              <a16:creationId xmlns:a16="http://schemas.microsoft.com/office/drawing/2014/main" id="{C61A00A7-03CC-438A-8291-9FFC02F0038C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2335" y="3497190"/>
          <a:ext cx="1049245" cy="1445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r" rtl="0">
            <a:defRPr sz="1000"/>
          </a:pPr>
          <a:fld id="{130F9F11-1920-4F0D-B808-7AF1E5F8D4E1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r" rtl="0">
              <a:defRPr sz="1000"/>
            </a:pPr>
            <a:t>21.225 MHz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0.0156</cdr:y>
    </cdr:from>
    <cdr:to>
      <cdr:x>0.26604</cdr:x>
      <cdr:y>0.04767</cdr:y>
    </cdr:to>
    <cdr:sp macro="" textlink="">
      <cdr:nvSpPr>
        <cdr:cNvPr id="161794" name="boxOuterRing">
          <a:extLst xmlns:a="http://schemas.openxmlformats.org/drawingml/2006/main">
            <a:ext uri="{FF2B5EF4-FFF2-40B4-BE49-F238E27FC236}">
              <a16:creationId xmlns:a16="http://schemas.microsoft.com/office/drawing/2014/main" id="{D8A89FF9-B97F-4FBA-81E9-53BF3421FAF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57356"/>
          <a:ext cx="1046697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9784132C-0F34-4407-B3F4-371D81AE77E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Outer Ring = 12.81 dBi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0.73685</cdr:x>
      <cdr:y>0.0285</cdr:y>
    </cdr:from>
    <cdr:to>
      <cdr:x>0.7503</cdr:x>
      <cdr:y>0.04409</cdr:y>
    </cdr:to>
    <cdr:sp macro="" textlink="">
      <cdr:nvSpPr>
        <cdr:cNvPr id="7172" name="shMarker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591" y="112743"/>
          <a:ext cx="57364" cy="5745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FF00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0.0202</cdr:x>
      <cdr:y>0.90988</cdr:y>
    </cdr:from>
    <cdr:to>
      <cdr:x>0.13268</cdr:x>
      <cdr:y>0.94195</cdr:y>
    </cdr:to>
    <cdr:sp macro="" textlink="">
      <cdr:nvSpPr>
        <cdr:cNvPr id="161797" name="boxDetails">
          <a:extLst xmlns:a="http://schemas.openxmlformats.org/drawingml/2006/main">
            <a:ext uri="{FF2B5EF4-FFF2-40B4-BE49-F238E27FC236}">
              <a16:creationId xmlns:a16="http://schemas.microsoft.com/office/drawing/2014/main" id="{BC400F6F-8A25-48B5-91F6-178142B3F2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005" y="3345310"/>
          <a:ext cx="478914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EE0408EB-9554-42B3-AEDB-BAFABB415280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Total Field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0.90988</cdr:y>
    </cdr:from>
    <cdr:to>
      <cdr:x>0.98713</cdr:x>
      <cdr:y>0.9486</cdr:y>
    </cdr:to>
    <cdr:sp macro="" textlink="">
      <cdr:nvSpPr>
        <cdr:cNvPr id="161798" name="boxVarBot">
          <a:extLst xmlns:a="http://schemas.openxmlformats.org/drawingml/2006/main">
            <a:ext uri="{FF2B5EF4-FFF2-40B4-BE49-F238E27FC236}">
              <a16:creationId xmlns:a16="http://schemas.microsoft.com/office/drawing/2014/main" id="{B95D7EA1-6115-4898-967D-BFF62F3088C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357144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0B6E4BFB-8929-4786-9541-6CD75CC5E74D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0.87383</cdr:y>
    </cdr:from>
    <cdr:to>
      <cdr:x>0.98713</cdr:x>
      <cdr:y>0.91256</cdr:y>
    </cdr:to>
    <cdr:sp macro="" textlink="">
      <cdr:nvSpPr>
        <cdr:cNvPr id="161799" name="boxVarMid">
          <a:extLst xmlns:a="http://schemas.openxmlformats.org/drawingml/2006/main">
            <a:ext uri="{FF2B5EF4-FFF2-40B4-BE49-F238E27FC236}">
              <a16:creationId xmlns:a16="http://schemas.microsoft.com/office/drawing/2014/main" id="{14785E58-8AF4-4BE5-946E-6D76A201C341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224280"/>
          <a:ext cx="657082" cy="142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CC16267-2E45-46D9-8E80-D8BFDF46F1C4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0.83314</cdr:x>
      <cdr:y>0.83535</cdr:y>
    </cdr:from>
    <cdr:to>
      <cdr:x>0.98713</cdr:x>
      <cdr:y>0.87408</cdr:y>
    </cdr:to>
    <cdr:sp macro="" textlink="">
      <cdr:nvSpPr>
        <cdr:cNvPr id="161803" name="boxVarTop">
          <a:extLst xmlns:a="http://schemas.openxmlformats.org/drawingml/2006/main">
            <a:ext uri="{FF2B5EF4-FFF2-40B4-BE49-F238E27FC236}">
              <a16:creationId xmlns:a16="http://schemas.microsoft.com/office/drawing/2014/main" id="{8681DE17-CE06-4C6D-8E0C-A8F38DF7C5FE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58367" y="3082438"/>
          <a:ext cx="657082" cy="1427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0" tIns="0" rIns="0" bIns="0" anchor="t"/>
        <a:lstStyle xmlns:a="http://schemas.openxmlformats.org/drawingml/2006/main"/>
        <a:p xmlns:a="http://schemas.openxmlformats.org/drawingml/2006/main">
          <a:pPr algn="l" rtl="0">
            <a:defRPr sz="1000"/>
          </a:pPr>
          <a:fld id="{AF668BA9-EA18-40A1-A8EF-53641FCE4CB7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   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0.0202</cdr:x>
      <cdr:y>0.94836</cdr:y>
    </cdr:from>
    <cdr:to>
      <cdr:x>0.31251</cdr:x>
      <cdr:y>0.98043</cdr:y>
    </cdr:to>
    <cdr:sp macro="" textlink="">
      <cdr:nvSpPr>
        <cdr:cNvPr id="161804" name="boxTypeAngle">
          <a:extLst xmlns:a="http://schemas.openxmlformats.org/drawingml/2006/main">
            <a:ext uri="{FF2B5EF4-FFF2-40B4-BE49-F238E27FC236}">
              <a16:creationId xmlns:a16="http://schemas.microsoft.com/office/drawing/2014/main" id="{FA3AA3FE-122E-46BC-BF61-FE22859B3409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6005" y="3486788"/>
          <a:ext cx="1244571" cy="117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0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0" tIns="0" rIns="0" bIns="0" anchor="t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fld id="{85C9B08F-36E3-4291-8962-3E6330FA6716}" type="TxLink"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pPr algn="l" rtl="0">
              <a:defRPr sz="1000"/>
            </a:pPr>
            <a:t>Elevation plot at 0° azimuth</a:t>
          </a:fld>
          <a:endParaRPr lang="en-US" sz="8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7E0E-8A68-41FD-833D-6BCAF8830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E6469-B17E-438C-B22C-92A1FE2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61C1C-4046-4A25-B123-7FFB79D2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312D3-FA58-4B73-97DA-7580051C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F09A5-F917-480A-A1E6-1D0B58F9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8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C653-23D2-4C1F-95C4-3AA85A80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16BB-4973-4E54-8CC6-4E2F6BFC7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69BA5-2562-46E5-82A6-FEE0B742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59EC8-6B78-4B80-835C-AA1C934A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07ED-9128-44D3-8FA8-23F32229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BE9AB-630D-4D0F-862D-8F064BEDF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602E6-B4F6-4591-8A90-892C4F4CA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1666C-0FD0-4046-8E2D-09720D68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70E6-6DBF-4AAD-81DC-211F99D6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3E1D-07EC-47E0-BF69-7571C53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2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D574-4FBA-4EB5-9523-7EA4009A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19869-355B-411D-AFDF-B766C5DB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97C1C-C8E6-4779-B343-F197DF0D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AC720-A08C-4DE0-8E31-4D301C96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AF3FE-85DF-4B4E-AC95-068EE7E5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0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FFDE-FBF9-4D46-BA12-EC910A6F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9C159-E1CE-4404-9D95-31D2292DD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5333-C65F-48FB-ABD3-826C608D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A570-F6FF-4CED-B040-55481D0E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2A921-E3D5-442D-810C-50C949CB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4FA3-7D87-436A-8A06-49368BA1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96380-3B41-48A3-B7A1-2088FC22B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E6B7B-6D6C-40CB-B635-6079DEF02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29DC2-B17F-4195-8A3D-82EB8652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DC91C-4C8D-4A11-826F-69BB275ED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F97D-BB5F-4B1E-99C8-351AEBA4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0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FB3D-2850-4264-BEB4-F93FF6DB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D4ABD-AB7E-4A15-B8D5-4CCDA1AFD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B30A6-C234-4CAF-AE03-594726A3F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50E64-1232-4690-A624-22E7A8703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4A285-536B-4A61-8AE7-6A701E945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3F6B5-33F3-432B-AF70-DECAAF70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78964-80D6-412E-920C-EDC3BE50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285AD-9D4F-4380-9D86-6C0FA62E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2374-7F19-4CB0-A472-67180DE8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880BF-35F8-4E20-9FD3-31B1A08E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EE0E-F785-4F77-B7F0-FFC8334C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DD873-04D1-4099-A32B-4DDA13AF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5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A00D0-5336-41A5-B3F7-73141F6A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3A8B5-109B-4B56-8167-86DF7955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5E11D-99F0-4787-AD7E-F8983509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6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EC38-7A7A-47E1-B71D-9938954B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29E42-3D82-4075-BA60-42F0F31DA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8BD5B-2D38-4004-BFC2-16EF6C59D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0F7DD-F1F4-42CE-B7BF-498D7462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E492D-B299-44C8-B41F-8D787D26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F10D3-636B-46B1-A2BB-E18DD16F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7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E1BF-8A74-48F0-AFCC-3CEAA7A5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EF33B-3A90-42FD-B3A2-09F8C56E9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FF96-BC08-454D-8B9C-334A58614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29CD3-A7EE-40C5-881D-EDE307FC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345FA-F998-41A5-922C-5BEFA1814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157B1-E9CA-45A3-8B3F-D94E697F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4FBA6-D267-4DA8-9CB7-4A3F9C6A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E660-99E6-4337-9333-5FEA6DD06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FC6DB-8F86-4221-95BF-E8C3F9D7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1D367-9A9B-4A61-A3DD-71E1D634F00A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E97F1-427D-497C-9A6D-44478F3AE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18A68-9495-4EE4-B7AA-766ADAA8E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9621-CC14-44EA-9E32-025E391D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c6la.com/autoez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B64A-BF82-4228-A4BD-C05B26F9A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705458"/>
            <a:ext cx="10058400" cy="2387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NEC2 Models of 3 element </a:t>
            </a:r>
            <a:r>
              <a:rPr lang="en-US" sz="4000" b="1" dirty="0" err="1"/>
              <a:t>SteppIR</a:t>
            </a:r>
            <a:br>
              <a:rPr lang="en-US" sz="4000" b="1" dirty="0"/>
            </a:br>
            <a:r>
              <a:rPr lang="en-US" sz="4000" b="1" dirty="0"/>
              <a:t>with 40 meter loop and 6 meter passive reflector using EZNEC and </a:t>
            </a:r>
            <a:r>
              <a:rPr lang="en-US" sz="4000" b="1" dirty="0" err="1"/>
              <a:t>AutoEZ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3100" b="1" dirty="0"/>
              <a:t>7 thru 50 MHz, height= 55 feet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F3A0B-0414-4BFA-8193-AA472C1EA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en-US" dirty="0"/>
              <a:t>Models from Dan McGuire, AC6LA (</a:t>
            </a:r>
            <a:r>
              <a:rPr lang="en-US" dirty="0" err="1"/>
              <a:t>AutoEZ</a:t>
            </a:r>
            <a:r>
              <a:rPr lang="en-US" dirty="0"/>
              <a:t> originator)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https://ac6la.com/autoez.html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6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35A1C4-B6E5-42F7-A09E-D9117E28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40 meters @ 55 feet: 5.9 </a:t>
            </a:r>
            <a:r>
              <a:rPr lang="en-US" sz="4000" dirty="0" err="1"/>
              <a:t>dBi</a:t>
            </a:r>
            <a:endParaRPr lang="en-US" sz="4000" dirty="0"/>
          </a:p>
        </p:txBody>
      </p:sp>
      <p:graphicFrame>
        <p:nvGraphicFramePr>
          <p:cNvPr id="5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236220"/>
              </p:ext>
            </p:extLst>
          </p:nvPr>
        </p:nvGraphicFramePr>
        <p:xfrm>
          <a:off x="0" y="1908313"/>
          <a:ext cx="5910470" cy="494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393080"/>
              </p:ext>
            </p:extLst>
          </p:nvPr>
        </p:nvGraphicFramePr>
        <p:xfrm>
          <a:off x="6586330" y="1908313"/>
          <a:ext cx="5605670" cy="494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B060CD2-356E-4B38-89F6-736F9EBC5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2" t="15116" r="30743" b="38981"/>
          <a:stretch/>
        </p:blipFill>
        <p:spPr>
          <a:xfrm>
            <a:off x="9521218" y="39593"/>
            <a:ext cx="2670782" cy="18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AF288-1D47-4D82-873B-6621AB82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30 meters @ 55 feet: 7.3 </a:t>
            </a:r>
            <a:r>
              <a:rPr lang="en-US" sz="4000" dirty="0" err="1"/>
              <a:t>dBi</a:t>
            </a:r>
            <a:endParaRPr lang="en-US" sz="4000" dirty="0"/>
          </a:p>
        </p:txBody>
      </p:sp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358939"/>
              </p:ext>
            </p:extLst>
          </p:nvPr>
        </p:nvGraphicFramePr>
        <p:xfrm>
          <a:off x="0" y="1690688"/>
          <a:ext cx="5261113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425632"/>
              </p:ext>
            </p:extLst>
          </p:nvPr>
        </p:nvGraphicFramePr>
        <p:xfrm>
          <a:off x="6440557" y="1690688"/>
          <a:ext cx="5751443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EFFCDF4-4305-4EC1-9E67-8CAB8C439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74" t="26693" r="37580" b="40403"/>
          <a:stretch/>
        </p:blipFill>
        <p:spPr>
          <a:xfrm>
            <a:off x="10511748" y="1"/>
            <a:ext cx="1680251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9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0D95-1B66-4409-8FDC-5D23F0F5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20 meters @ 55 feet: 12.0 </a:t>
            </a:r>
            <a:r>
              <a:rPr lang="en-US" sz="4000" dirty="0" err="1"/>
              <a:t>dBi</a:t>
            </a:r>
            <a:r>
              <a:rPr lang="en-US" sz="4000" dirty="0"/>
              <a:t>, 18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403777"/>
              </p:ext>
            </p:extLst>
          </p:nvPr>
        </p:nvGraphicFramePr>
        <p:xfrm>
          <a:off x="0" y="1948070"/>
          <a:ext cx="6096000" cy="490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067725"/>
              </p:ext>
            </p:extLst>
          </p:nvPr>
        </p:nvGraphicFramePr>
        <p:xfrm>
          <a:off x="6427305" y="1948070"/>
          <a:ext cx="5764696" cy="490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0154ECE-A9B9-4E89-8752-3EE3D9D84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42" t="30349" r="39745" b="46294"/>
          <a:stretch/>
        </p:blipFill>
        <p:spPr>
          <a:xfrm>
            <a:off x="9356035" y="0"/>
            <a:ext cx="2703443" cy="17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B2CC8-C371-4244-A52C-3F90FFEB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17 meters @ 55 feet: 12.3 </a:t>
            </a:r>
            <a:r>
              <a:rPr lang="en-US" sz="4000" dirty="0" err="1"/>
              <a:t>dBi</a:t>
            </a:r>
            <a:r>
              <a:rPr lang="en-US" sz="4000" dirty="0"/>
              <a:t>, 22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458408"/>
              </p:ext>
            </p:extLst>
          </p:nvPr>
        </p:nvGraphicFramePr>
        <p:xfrm>
          <a:off x="0" y="1690688"/>
          <a:ext cx="60960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672589"/>
              </p:ext>
            </p:extLst>
          </p:nvPr>
        </p:nvGraphicFramePr>
        <p:xfrm>
          <a:off x="6599583" y="1690688"/>
          <a:ext cx="559241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3894829-381F-4197-8284-3E9B93B44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02" t="34817" r="40087" b="38981"/>
          <a:stretch/>
        </p:blipFill>
        <p:spPr>
          <a:xfrm>
            <a:off x="10303697" y="0"/>
            <a:ext cx="17955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4D74-79AE-468A-9893-AFD3D579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15 meters @ 55 feet: 12.8 </a:t>
            </a:r>
            <a:r>
              <a:rPr lang="en-US" sz="4000" dirty="0" err="1"/>
              <a:t>dBi</a:t>
            </a:r>
            <a:r>
              <a:rPr lang="en-US" sz="4000" dirty="0"/>
              <a:t>, 22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31380"/>
              </p:ext>
            </p:extLst>
          </p:nvPr>
        </p:nvGraphicFramePr>
        <p:xfrm>
          <a:off x="0" y="1690688"/>
          <a:ext cx="5738191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671476"/>
              </p:ext>
            </p:extLst>
          </p:nvPr>
        </p:nvGraphicFramePr>
        <p:xfrm>
          <a:off x="6838123" y="1690688"/>
          <a:ext cx="5353878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547A550-5888-463C-BD2D-A4CB032A3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17" t="32786" r="41681" b="42840"/>
          <a:stretch/>
        </p:blipFill>
        <p:spPr>
          <a:xfrm>
            <a:off x="10575233" y="100426"/>
            <a:ext cx="1616767" cy="15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4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30BD6-3208-4521-B7A1-B2529F43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12 meters @ 55 feet: 13.2 </a:t>
            </a:r>
            <a:r>
              <a:rPr lang="en-US" sz="4000" dirty="0" err="1"/>
              <a:t>dBi</a:t>
            </a:r>
            <a:r>
              <a:rPr lang="en-US" sz="4000" dirty="0"/>
              <a:t>, 20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796789"/>
              </p:ext>
            </p:extLst>
          </p:nvPr>
        </p:nvGraphicFramePr>
        <p:xfrm>
          <a:off x="0" y="1690688"/>
          <a:ext cx="5950226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769590"/>
              </p:ext>
            </p:extLst>
          </p:nvPr>
        </p:nvGraphicFramePr>
        <p:xfrm>
          <a:off x="6453809" y="1649896"/>
          <a:ext cx="5738191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25DF26-B874-4F7B-AF62-C71730F6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59" t="29943" r="42479" b="46903"/>
          <a:stretch/>
        </p:blipFill>
        <p:spPr>
          <a:xfrm>
            <a:off x="10515048" y="40792"/>
            <a:ext cx="1580874" cy="16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55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E727-FEEB-4CB2-B92A-0CE5FEF0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10 meters @ 55 feet: 13.5 </a:t>
            </a:r>
            <a:r>
              <a:rPr lang="en-US" sz="4000" dirty="0" err="1"/>
              <a:t>dBi</a:t>
            </a:r>
            <a:r>
              <a:rPr lang="en-US" sz="4000" dirty="0"/>
              <a:t>, 12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55792"/>
              </p:ext>
            </p:extLst>
          </p:nvPr>
        </p:nvGraphicFramePr>
        <p:xfrm>
          <a:off x="0" y="1690688"/>
          <a:ext cx="5857461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494972"/>
              </p:ext>
            </p:extLst>
          </p:nvPr>
        </p:nvGraphicFramePr>
        <p:xfrm>
          <a:off x="6520071" y="1690688"/>
          <a:ext cx="567193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6D35E9B-A0D4-4BD0-BA65-65C926435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00" t="33802" r="42707" b="43246"/>
          <a:stretch/>
        </p:blipFill>
        <p:spPr>
          <a:xfrm>
            <a:off x="10591085" y="0"/>
            <a:ext cx="1600916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1D81-DF55-41F2-903C-5F5AAE2E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6 meters @ 55 feet: 14.6 </a:t>
            </a:r>
            <a:r>
              <a:rPr lang="en-US" sz="4000" dirty="0" err="1"/>
              <a:t>dBi</a:t>
            </a:r>
            <a:r>
              <a:rPr lang="en-US" sz="4000" dirty="0"/>
              <a:t>, 21 dB f/b</a:t>
            </a:r>
          </a:p>
        </p:txBody>
      </p:sp>
      <p:graphicFrame>
        <p:nvGraphicFramePr>
          <p:cNvPr id="3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548465"/>
              </p:ext>
            </p:extLst>
          </p:nvPr>
        </p:nvGraphicFramePr>
        <p:xfrm>
          <a:off x="0" y="1690688"/>
          <a:ext cx="5512904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FieldsPolar1">
            <a:extLst>
              <a:ext uri="{FF2B5EF4-FFF2-40B4-BE49-F238E27FC236}">
                <a16:creationId xmlns:a16="http://schemas.microsoft.com/office/drawing/2014/main" id="{00000000-0008-0000-0600-0000AC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003448"/>
              </p:ext>
            </p:extLst>
          </p:nvPr>
        </p:nvGraphicFramePr>
        <p:xfrm>
          <a:off x="6546575" y="1690688"/>
          <a:ext cx="5645426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471FF3F-E874-49CE-B6B1-0E4E61C24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6" t="36843" r="43163" b="42840"/>
          <a:stretch/>
        </p:blipFill>
        <p:spPr>
          <a:xfrm>
            <a:off x="10616421" y="1"/>
            <a:ext cx="1588832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8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669</Words>
  <Application>Microsoft Office PowerPoint</Application>
  <PresentationFormat>Widescreen</PresentationFormat>
  <Paragraphs>332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NEC2 Models of 3 element SteppIR with 40 meter loop and 6 meter passive reflector using EZNEC and AutoEZ  7 thru 50 MHz, height= 55 feet</vt:lpstr>
      <vt:lpstr>40 meters @ 55 feet: 5.9 dBi</vt:lpstr>
      <vt:lpstr>30 meters @ 55 feet: 7.3 dBi</vt:lpstr>
      <vt:lpstr>20 meters @ 55 feet: 12.0 dBi, 18 dB f/b</vt:lpstr>
      <vt:lpstr>17 meters @ 55 feet: 12.3 dBi, 22 dB f/b</vt:lpstr>
      <vt:lpstr>15 meters @ 55 feet: 12.8 dBi, 22 dB f/b</vt:lpstr>
      <vt:lpstr>12 meters @ 55 feet: 13.2 dBi, 20 dB f/b</vt:lpstr>
      <vt:lpstr>10 meters @ 55 feet: 13.5 dBi, 12 dB f/b</vt:lpstr>
      <vt:lpstr>6 meters @ 55 feet: 14.6 dBi, 21 dB f/b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Purden</dc:creator>
  <cp:lastModifiedBy>George Purden</cp:lastModifiedBy>
  <cp:revision>15</cp:revision>
  <dcterms:created xsi:type="dcterms:W3CDTF">2019-05-07T00:12:46Z</dcterms:created>
  <dcterms:modified xsi:type="dcterms:W3CDTF">2019-05-07T14:30:01Z</dcterms:modified>
</cp:coreProperties>
</file>