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2" r:id="rId10"/>
    <p:sldId id="260" r:id="rId11"/>
    <p:sldId id="261" r:id="rId1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71345-C496-4D2D-917A-88C3E264D25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78C12-1226-4A8F-BC31-24F053CB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BD0D-7434-4DCB-9DB4-E036AC455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3D2D5-39FF-4B31-8FC8-32E377E1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B416-BC85-4A9F-927E-480483B6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42BB-E9A4-4357-96D7-0B8813DF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8A02-004F-4F02-B35A-8099AE2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B3F2-3A8C-4817-99AE-BEE96608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BB7A4-3057-493B-A2DE-5E9DC1AE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094F-07D4-4626-805D-09D593B5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1534-BD95-4AA2-9AE0-0064DABE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7960-C92C-4521-8E29-0F847C8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F8E8F-AE21-4A49-A0D7-365591F58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6EC25-BE23-40EE-A1AD-285B7608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BAFC-D674-412C-AA25-70A4C247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5EF0-9A06-4098-BBBC-A33E2E2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98B1-F358-4960-B9FA-2CA9E30E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53B-BC4E-42E7-BD74-32EFC637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E76F-0DC8-4309-8B35-6F669D9B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CEC6-B5BE-4089-BA9E-D9803F25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F86D-CB63-4722-BA75-EB8EE1E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AE0B-CB51-4B83-9C38-B83A1108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795-2E7D-4B3E-967C-A43B0A97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EEB2-57F0-40E0-9094-82DBDAE6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BCB8-B08C-45B6-AD70-271B1CFE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64A6-80FE-4F3B-885B-DC0C8162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FCB3-3615-46EF-9BD1-0D0E2736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6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A4C5-75BF-4E01-9EC1-B44D443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4F19-2719-4A77-9385-8BA285605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31ED5-44F7-4AC8-A0CE-29CA434E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14AA-ED1E-4A08-B0BE-96799E9F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36C6-34BF-4469-80EE-2CC263E5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42DA4-AB0F-45F3-8340-B56D9C9B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86C4-91B2-4865-89EF-F646A0D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9CE8-D9AA-48F1-9A34-E14F558A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DA0F-C9F5-4B70-80B9-BD2C078D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A14C4-DEE6-4913-B65F-A8C525A50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C4E9F-4A2B-4513-884C-E43100DCA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CBD16-FBA3-4613-9744-1DDC82E9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2A181-E065-432F-AE4D-352C75EE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2528-1233-4516-A993-F46C2143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E1D-98C7-4304-B433-29701BA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18EAD-2E0C-4572-85F8-18ECC931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F1097-31C6-4836-A143-5DBF60FB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AB502-BFD0-4B4C-B942-961CAAC7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4929F-4B0F-4A77-A831-71ACD4D3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B9AD7-558B-43DE-9138-FCEF3B3B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C978-3544-4F2E-A1B3-AF80CDE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0C27-5537-4754-AA58-47414AC8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1AE6-57E2-46DC-8EB5-698CEE48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DA2E-EB7C-4040-A508-8C683A1C9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7B942-0093-4322-9678-1C4A3B0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99C2F-5B5A-4F0F-B317-DA27AD77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C2E92-923C-4E8D-B051-BD0E7A77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973E-4552-4CD3-8475-3C882895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9DEEA-A84D-4276-91ED-E0BF54DA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2EA8F-599C-434D-99E2-21D31C64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9980-0F01-4E72-B732-F9AE6DD3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A2717-5177-4B47-9334-1C583E1B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A299-B348-4387-B95D-E3181174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E74E-F300-4D99-87A5-30DBCE9E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B2EDF-E0DD-4484-A617-E5046C3B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149C-9229-4F18-9959-63E0299B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003D-EF1E-4EC3-BD82-E0745F2BF5D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1B283-40F6-42D3-A3B5-AB8C1679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91E2-902D-425E-85FE-D8B52DEC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1D20-B4FA-4E40-BF28-01C5DC3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Solar Install- 5KW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4E8D-9085-4CAF-B56B-55A5B95D1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SolarEdge HD Wave Inverter SE6000HD-US</a:t>
            </a:r>
          </a:p>
          <a:p>
            <a:r>
              <a:rPr lang="en-US" dirty="0"/>
              <a:t>Sixteen 310 W panels</a:t>
            </a:r>
          </a:p>
          <a:p>
            <a:r>
              <a:rPr lang="en-US" dirty="0"/>
              <a:t>Sixteen SolarEdge P320 Optimizers</a:t>
            </a:r>
          </a:p>
          <a:p>
            <a:r>
              <a:rPr lang="en-US" dirty="0"/>
              <a:t>75 foot run from solar panels to inverter mounted beside ground level service panel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63BB-DCA4-4280-ABEB-B45BB5C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Suppressors on input and output of each optimizer (I wound up on the roof supervising)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E7794-8EBE-4916-BE05-D42C3737F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9" y="2011680"/>
            <a:ext cx="6705600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38956-BC5A-421D-8129-3590B74ACE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77" y="2071907"/>
            <a:ext cx="4736123" cy="4786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230F7-45B2-4552-8F42-696DCCA8ABA6}"/>
              </a:ext>
            </a:extLst>
          </p:cNvPr>
          <p:cNvSpPr txBox="1"/>
          <p:nvPr/>
        </p:nvSpPr>
        <p:spPr>
          <a:xfrm>
            <a:off x="1617785" y="1561514"/>
            <a:ext cx="375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Only one dropped (broken) core!</a:t>
            </a:r>
          </a:p>
        </p:txBody>
      </p:sp>
    </p:spTree>
    <p:extLst>
      <p:ext uri="{BB962C8B-B14F-4D97-AF65-F5344CB8AC3E}">
        <p14:creationId xmlns:p14="http://schemas.microsoft.com/office/powerpoint/2010/main" val="249183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8A4E69-FA3D-4B38-8071-7F750825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F5202E-87B1-48A7-AAB0-6F05767B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1530202"/>
            <a:ext cx="10515600" cy="5166019"/>
          </a:xfrm>
        </p:spPr>
        <p:txBody>
          <a:bodyPr>
            <a:normAutofit/>
          </a:bodyPr>
          <a:lstStyle/>
          <a:p>
            <a:r>
              <a:rPr lang="en-US" dirty="0"/>
              <a:t>Interference is detectable but not objectionable</a:t>
            </a:r>
          </a:p>
          <a:p>
            <a:pPr lvl="1"/>
            <a:r>
              <a:rPr lang="en-US" dirty="0"/>
              <a:t>160m birdie S6 in RX array that is a 30 feet from inverter, not detectable on TX array 300 feet away.</a:t>
            </a:r>
          </a:p>
          <a:p>
            <a:pPr lvl="1"/>
            <a:r>
              <a:rPr lang="en-US" dirty="0"/>
              <a:t>40 m hash S9 in 160/80m RX array, not detectable on beam 200 feet away</a:t>
            </a:r>
          </a:p>
          <a:p>
            <a:pPr lvl="1"/>
            <a:r>
              <a:rPr lang="en-US" dirty="0"/>
              <a:t>All detectable interference coming from the inverter based on probing with KX3 </a:t>
            </a:r>
          </a:p>
          <a:p>
            <a:pPr lvl="1"/>
            <a:r>
              <a:rPr lang="en-US" dirty="0"/>
              <a:t>160m birdie goes away at night</a:t>
            </a:r>
          </a:p>
          <a:p>
            <a:pPr lvl="1"/>
            <a:endParaRPr lang="en-US" dirty="0"/>
          </a:p>
          <a:p>
            <a:r>
              <a:rPr lang="en-US" dirty="0"/>
              <a:t>Conclusion- Successful solar install </a:t>
            </a:r>
          </a:p>
          <a:p>
            <a:endParaRPr lang="en-US" dirty="0"/>
          </a:p>
          <a:p>
            <a:r>
              <a:rPr lang="en-US" dirty="0"/>
              <a:t>What effect did the suppressors have? We will never know but $400 was cheap insurance.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2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04D7-AE37-424E-96E6-426A7007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3CBB-D58C-488A-B876-9C19D282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info available on specific systems components</a:t>
            </a:r>
          </a:p>
          <a:p>
            <a:r>
              <a:rPr lang="en-US" dirty="0"/>
              <a:t>FCC Part 15 Class B compliance on outputs of SolarEdge inverter and optimizer</a:t>
            </a:r>
          </a:p>
          <a:p>
            <a:pPr lvl="1"/>
            <a:r>
              <a:rPr lang="en-US" dirty="0"/>
              <a:t>Part B limits conducted emissions below 30 MHz and radiated emissions above</a:t>
            </a:r>
          </a:p>
          <a:p>
            <a:r>
              <a:rPr lang="en-US" dirty="0"/>
              <a:t>Per local building code, lines from solar panels to inverter must be run thru EMT</a:t>
            </a:r>
          </a:p>
          <a:p>
            <a:pPr lvl="1"/>
            <a:r>
              <a:rPr lang="en-US" dirty="0"/>
              <a:t>Shielded, no Loops: Should be no radiation from long connection</a:t>
            </a:r>
          </a:p>
          <a:p>
            <a:r>
              <a:rPr lang="en-US" dirty="0"/>
              <a:t>Like the inverter, optimizers use high current DC to DC converters and are a potential source of RFI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8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6223-7B94-41E4-84BC-4600ED4C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Mitigation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62BD-3950-4832-A026-7601805C6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multi-turn ferrite chokes on input and output of optimizers</a:t>
            </a:r>
          </a:p>
          <a:p>
            <a:r>
              <a:rPr lang="en-US" dirty="0"/>
              <a:t>Contractor agrees to install for nominal cost</a:t>
            </a:r>
          </a:p>
          <a:p>
            <a:pPr lvl="1"/>
            <a:r>
              <a:rPr lang="en-US" dirty="0"/>
              <a:t>I provide suppressors</a:t>
            </a:r>
          </a:p>
          <a:p>
            <a:pPr lvl="1"/>
            <a:r>
              <a:rPr lang="en-US" dirty="0"/>
              <a:t>Contractor installs connectors on suppressors and does hookup on roof</a:t>
            </a:r>
          </a:p>
          <a:p>
            <a:r>
              <a:rPr lang="en-US" dirty="0"/>
              <a:t>Evaluate interference- Add additional suppressors at inverter if needed</a:t>
            </a:r>
          </a:p>
          <a:p>
            <a:pPr lvl="1"/>
            <a:r>
              <a:rPr lang="en-US" dirty="0"/>
              <a:t>Relatively easy at ground level</a:t>
            </a:r>
          </a:p>
        </p:txBody>
      </p:sp>
    </p:spTree>
    <p:extLst>
      <p:ext uri="{BB962C8B-B14F-4D97-AF65-F5344CB8AC3E}">
        <p14:creationId xmlns:p14="http://schemas.microsoft.com/office/powerpoint/2010/main" val="410030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479D-0E78-4303-9E8F-A47665E1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Suppressor Chokes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ABB7-1716-4B6E-9E39-4A0B1BC4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</a:t>
            </a:r>
          </a:p>
          <a:p>
            <a:pPr lvl="1"/>
            <a:r>
              <a:rPr lang="en-US" dirty="0"/>
              <a:t>Two (red, black) 200 foot spools of 10 AWG “Solar” Wire- $150</a:t>
            </a:r>
          </a:p>
          <a:p>
            <a:pPr lvl="1"/>
            <a:r>
              <a:rPr lang="en-US" dirty="0"/>
              <a:t>Thirty-five 2.4 inch Type 31 ferrite cores (Mouser)- $260</a:t>
            </a:r>
          </a:p>
          <a:p>
            <a:pPr lvl="1"/>
            <a:endParaRPr lang="en-US" dirty="0"/>
          </a:p>
          <a:p>
            <a:r>
              <a:rPr lang="en-US" dirty="0"/>
              <a:t>Design Procedure </a:t>
            </a:r>
          </a:p>
          <a:p>
            <a:pPr lvl="1"/>
            <a:r>
              <a:rPr lang="en-US" dirty="0"/>
              <a:t>Measure impedance of cores with various number of turns using VNA</a:t>
            </a:r>
          </a:p>
          <a:p>
            <a:pPr lvl="1"/>
            <a:r>
              <a:rPr lang="en-US" dirty="0"/>
              <a:t>Results indicated suppressors should be effective on 40 thru 10m, 80 and 160m not an issue since solar array not energized at night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5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6E38DE-C2D7-4B47-AD76-16CE5A4A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5T thru Type 31 Sample #1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DCC10-CC7C-4B18-8883-9EAD1A4186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51" y="1268271"/>
            <a:ext cx="10869032" cy="5450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97A5A-FA5F-4964-85DC-6E3A7FB8C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215" y="2593834"/>
            <a:ext cx="4572396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0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2A25-8B6A-403B-9A26-F34412ED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5T thru Type 31 Sample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34DDD-0922-4F31-A00E-548E708824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53" y="1316341"/>
            <a:ext cx="11050956" cy="55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6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655D-D0D3-4247-87C2-871F0D98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6T thru Type 31 Sample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465F3-57E8-48B3-B736-32999AD0F1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25" y="1285461"/>
            <a:ext cx="11112538" cy="557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A1ED9-DE7F-40D1-9410-1F8C50BD84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85901" y="2252869"/>
            <a:ext cx="5173916" cy="38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5B40-563A-4EA5-83AF-FA380D33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6T thru Type 31 Sample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33681-D425-4F77-A1EF-7410E69A7E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8" y="1298713"/>
            <a:ext cx="11086111" cy="55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04BA-A150-4906-B263-844E4EB3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suppressors + Spares</a:t>
            </a:r>
            <a:br>
              <a:rPr lang="en-US" dirty="0"/>
            </a:br>
            <a:r>
              <a:rPr lang="en-US" sz="3200" dirty="0"/>
              <a:t>6 turns on Type 31 Cores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9B39C-3E74-4007-9CC2-714C8113E1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75578" y="1132648"/>
            <a:ext cx="4907445" cy="65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21763</TotalTime>
  <Words>380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Roof Solar Install- 5KW System</vt:lpstr>
      <vt:lpstr>RFI Research</vt:lpstr>
      <vt:lpstr>RFI Mitigation Plan</vt:lpstr>
      <vt:lpstr>Suppressor Chokes</vt:lpstr>
      <vt:lpstr>5T thru Type 31 Sample #1</vt:lpstr>
      <vt:lpstr>5T thru Type 31 Sample #2</vt:lpstr>
      <vt:lpstr>6T thru Type 31 Sample #1</vt:lpstr>
      <vt:lpstr>6T thru Type 31 Sample #2</vt:lpstr>
      <vt:lpstr>32 suppressors + Spares 6 turns on Type 31 Cores </vt:lpstr>
      <vt:lpstr>Suppressors on input and output of each optimizer (I wound up on the roof supervising)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100</cp:revision>
  <cp:lastPrinted>2018-05-08T18:27:12Z</cp:lastPrinted>
  <dcterms:created xsi:type="dcterms:W3CDTF">2018-04-18T01:55:42Z</dcterms:created>
  <dcterms:modified xsi:type="dcterms:W3CDTF">2020-05-25T02:33:41Z</dcterms:modified>
</cp:coreProperties>
</file>