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70" r:id="rId3"/>
    <p:sldId id="273" r:id="rId4"/>
    <p:sldId id="269" r:id="rId5"/>
    <p:sldId id="267" r:id="rId6"/>
    <p:sldId id="258" r:id="rId7"/>
    <p:sldId id="259" r:id="rId8"/>
    <p:sldId id="266" r:id="rId9"/>
    <p:sldId id="256" r:id="rId10"/>
    <p:sldId id="257" r:id="rId11"/>
    <p:sldId id="260" r:id="rId12"/>
    <p:sldId id="261" r:id="rId13"/>
    <p:sldId id="262" r:id="rId14"/>
    <p:sldId id="263" r:id="rId15"/>
    <p:sldId id="264" r:id="rId16"/>
    <p:sldId id="265" r:id="rId17"/>
    <p:sldId id="268" r:id="rId18"/>
    <p:sldId id="279" r:id="rId19"/>
    <p:sldId id="274" r:id="rId20"/>
    <p:sldId id="275" r:id="rId21"/>
    <p:sldId id="277" r:id="rId22"/>
    <p:sldId id="278" r:id="rId23"/>
    <p:sldId id="280" r:id="rId24"/>
    <p:sldId id="283" r:id="rId25"/>
    <p:sldId id="285" r:id="rId26"/>
    <p:sldId id="281" r:id="rId27"/>
    <p:sldId id="282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2C068-8621-4E8F-B39E-3386D754E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298D4F-B173-4C0C-9106-72AF27DC6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E4D2B-B551-4BEB-A509-7AC488C65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6C50-9275-45FF-87C3-394C3E7782C0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72E2A-88DB-4BDD-85D4-EE30C152D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D97F5-69C1-4CBC-B473-F66F30880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7F9AC-37A0-44F5-85F8-FEB1E992C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63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F0FD1-90AD-4A33-BCC8-46E3EE89B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498F4F-3B86-4C96-A6D7-D0144EA32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1E4B7-C0CA-480A-A7C9-8EA83466B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6C50-9275-45FF-87C3-394C3E7782C0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2AC28-4DEF-4407-BCA3-90186F13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130E2-C50F-454E-BE14-4E95C20FC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7F9AC-37A0-44F5-85F8-FEB1E992C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57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EE5656-7AF5-4232-9633-5C6854A183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789D77-7C38-4130-B74D-6075344F46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6B294-ECC3-43DC-9A09-71392D165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6C50-9275-45FF-87C3-394C3E7782C0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6E591-6FCA-4F08-B235-A1A7965BB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6FCE9-D1F9-4FC4-A76E-BAE0DA36A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7F9AC-37A0-44F5-85F8-FEB1E992C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8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27A79-7BD6-4549-9480-7C869A484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ED790-E9CC-4638-9587-FA6A0E894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E460A-B2D8-406D-8039-3F3B1F42F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6C50-9275-45FF-87C3-394C3E7782C0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FD346-9AFD-4658-AE50-6C959E7F3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BB2C2-2828-4E8D-B5D3-8D693FF83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7F9AC-37A0-44F5-85F8-FEB1E992C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A00A5-5532-45CB-B0FB-8C0CB747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5D893-FF3E-4D59-875A-F5C702BD9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CD95F-5732-4FBE-9AA2-72AB45841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6C50-9275-45FF-87C3-394C3E7782C0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4CC08-69B7-4FAB-92C9-27DE0A1B8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649D2-59DE-4A1E-B508-AD2C2C104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7F9AC-37A0-44F5-85F8-FEB1E992C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81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47E48-FF1A-499C-803D-444A896BB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FDA10-AF85-4282-9339-35C9F9F5B9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2F677F-D3F0-4FC9-9368-2649D4AA0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930F65-9E1B-4FE2-9F14-CFA8672A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6C50-9275-45FF-87C3-394C3E7782C0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3A261-1816-4619-8CE3-F55F1129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00684-97E5-414A-B520-0CDC359EB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7F9AC-37A0-44F5-85F8-FEB1E992C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28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50618-66D6-4657-BF24-6F5F14E0C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DF274-0D93-48EE-977D-E0ABBF17B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769B05-517B-4655-9508-9C6483371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67A700-D3DA-436C-8422-663284D3B2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C0BFAE-933C-49A6-887B-443A2B66FD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2FB50C-6595-41DF-B5C8-44C04DAB2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6C50-9275-45FF-87C3-394C3E7782C0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DA7EF5-2933-4250-8460-ACCEC0FC4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7C015E-6AC3-4A5D-A256-5EDFB9702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7F9AC-37A0-44F5-85F8-FEB1E992C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97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4D008-F403-4274-B1B3-AEF1B2DC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C89396-2E56-4F16-821F-A4CCB9DB5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6C50-9275-45FF-87C3-394C3E7782C0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CE721C-8DFF-40D6-8872-06405B98E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3A24DE-9056-4A65-876C-9495972EE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7F9AC-37A0-44F5-85F8-FEB1E992C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09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137081-BA48-4348-8794-EEACCEA3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6C50-9275-45FF-87C3-394C3E7782C0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7159CB-CEF9-4D3A-9061-EE2F78112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5B65A-DD56-466E-9328-CAED2F8FC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7F9AC-37A0-44F5-85F8-FEB1E992C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20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5448E-52A3-4559-870D-CAE7213E1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46867-928D-4BDE-8D9C-9ECD72273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52007-7C8D-46CA-99D1-F6F749B0A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643C84-2897-4C5B-9296-A1BC5CF7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6C50-9275-45FF-87C3-394C3E7782C0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507E6-8AEF-4F91-9F92-D28E7306B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4C8F4-E0C8-48E5-9E21-6F5A8BB38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7F9AC-37A0-44F5-85F8-FEB1E992C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5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B9136-1164-4FCA-AE42-AD7C1690E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5B462F-FED4-4BA2-9660-395092D1C3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AE322-1726-43B1-87A2-788B52AA5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107D97-F17B-464B-8B1B-CF54A04D8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6C50-9275-45FF-87C3-394C3E7782C0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2E6CD4-B5E4-4345-86BB-F8DB2AF7F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56435-D097-4296-BA3F-51C0E914E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7F9AC-37A0-44F5-85F8-FEB1E992C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1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2F4293-8C12-4E34-BB60-20401388D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AB4E7-90DC-4CF3-A95E-FB4ED45B8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D8720-1DFB-4E45-8308-0B42D78D6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56C50-9275-45FF-87C3-394C3E7782C0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73551-82F0-4DE5-9498-CDC5EBDE82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C4682-3BAE-489F-AF52-F0EF954A9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7F9AC-37A0-44F5-85F8-FEB1E992C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5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452A4-A5AA-4CBF-8D20-195FBB117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HF Receiving Loops for Direction Finding</a:t>
            </a:r>
            <a:br>
              <a:rPr lang="en-US" dirty="0"/>
            </a:br>
            <a:r>
              <a:rPr lang="en-US" sz="3200" dirty="0"/>
              <a:t>(Noise Hunting)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E3DAD-3790-4EEF-A340-93D23F27F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Notes on small loops including shielded loops</a:t>
            </a:r>
          </a:p>
          <a:p>
            <a:r>
              <a:rPr lang="en-US" dirty="0"/>
              <a:t>160 thru 40m tunable multiturn loop</a:t>
            </a:r>
          </a:p>
          <a:p>
            <a:r>
              <a:rPr lang="en-US" dirty="0"/>
              <a:t>20m loop</a:t>
            </a:r>
          </a:p>
          <a:p>
            <a:r>
              <a:rPr lang="en-US" dirty="0"/>
              <a:t>6m loop</a:t>
            </a:r>
          </a:p>
        </p:txBody>
      </p:sp>
    </p:spTree>
    <p:extLst>
      <p:ext uri="{BB962C8B-B14F-4D97-AF65-F5344CB8AC3E}">
        <p14:creationId xmlns:p14="http://schemas.microsoft.com/office/powerpoint/2010/main" val="3111925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F8E54-386D-45AB-A933-B82D5368A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3T required to resonate with air variable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136566-E2D5-4EBE-B7D1-02BF4DC27E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608" y="1408698"/>
            <a:ext cx="10866783" cy="54493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56C9EA-2920-4F6B-B261-D080228F27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539" y="1542706"/>
            <a:ext cx="3495261" cy="466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97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C30FA-C387-423D-A297-CFA9E105C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S21 (parallel resonance) loop tuned to 1.8 MHz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F8DCC6-4597-4A75-9E36-ED4E46B55B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690688"/>
            <a:ext cx="10707757" cy="53695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7B9253-E649-47E6-9A1C-6FD5C6DCC8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622" y="1741971"/>
            <a:ext cx="3563178" cy="475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65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98B5A-9BD6-48C5-8D4F-6C4CED866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S21 min cap, doesn’t quite reach 40m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1D68F8-4211-437E-9AA4-383B760828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584804"/>
            <a:ext cx="10515600" cy="527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69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712EC-EA33-4F2E-A6AB-CD81D9FD0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Matching transformer secondary &gt;125 </a:t>
            </a:r>
            <a:r>
              <a:rPr lang="en-US" sz="3600" dirty="0" err="1"/>
              <a:t>uH</a:t>
            </a:r>
            <a:r>
              <a:rPr lang="en-US" sz="3600" dirty="0"/>
              <a:t>, SRF 13 MHz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3A8DA-5AFA-40E8-B4DE-D1E3FEEEB7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22" y="1378226"/>
            <a:ext cx="10927549" cy="54797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736F92-C9E7-476C-8D24-3F531793EB37}"/>
              </a:ext>
            </a:extLst>
          </p:cNvPr>
          <p:cNvSpPr txBox="1"/>
          <p:nvPr/>
        </p:nvSpPr>
        <p:spPr>
          <a:xfrm>
            <a:off x="7813446" y="1816886"/>
            <a:ext cx="2379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32T, Type 61 core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0CB1D3-C23E-4B15-9DBD-12013A373B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6846712" y="1815455"/>
            <a:ext cx="3688334" cy="491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4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E03BD-AC6B-4F6A-A85D-0FA79554B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Matching at 1.8 MHz, single turn secondary</a:t>
            </a:r>
            <a:br>
              <a:rPr lang="en-US" dirty="0"/>
            </a:br>
            <a:r>
              <a:rPr lang="en-US" sz="2700" dirty="0"/>
              <a:t>Could use more turns on primary but this will give good enough efficiency for RX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3BE3E8-D2C6-4EA3-A366-2AE9A9A647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974" y="1584804"/>
            <a:ext cx="10515600" cy="52731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F014DD-DC89-4D4D-A1F9-CE526EDD20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8586" y="1690688"/>
            <a:ext cx="3326844" cy="443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98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BC49F-8385-4C69-A5DE-DBFDB2002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at 3.5 MHz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7EC808-AF3B-4D29-8704-25208B423A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280" y="1654581"/>
            <a:ext cx="10376452" cy="52034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E610D2-7FE4-41A7-961B-F37B221520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7065" y="1624022"/>
            <a:ext cx="3390313" cy="452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50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C44E7-A179-481E-BEC3-5CCB7126B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at 6.6 MHz (max tuning frequency)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D4C977-F69D-4E4A-894D-82B64D8B0E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304" y="1690688"/>
            <a:ext cx="10668000" cy="534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65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5F577-98F8-48D3-BA70-F28294CDE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1DA6C-8B13-4294-AA61-E5DD8B778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DF loop gives nulls of &gt;15 dB from 160 to 40 meters</a:t>
            </a:r>
          </a:p>
          <a:p>
            <a:r>
              <a:rPr lang="en-US" dirty="0"/>
              <a:t>Bandwidth is narrow (tuning is sharp) at 160m</a:t>
            </a:r>
          </a:p>
          <a:p>
            <a:r>
              <a:rPr lang="en-US" dirty="0"/>
              <a:t>Greater gain at 40m overcomes mismatch loss. Lower Q makes tuning uncritical</a:t>
            </a:r>
          </a:p>
        </p:txBody>
      </p:sp>
    </p:spTree>
    <p:extLst>
      <p:ext uri="{BB962C8B-B14F-4D97-AF65-F5344CB8AC3E}">
        <p14:creationId xmlns:p14="http://schemas.microsoft.com/office/powerpoint/2010/main" val="455089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0DAFB-6B76-4F57-B865-365D2BD7D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20m DF loop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41824E-FB42-4DDD-A5E0-ED14906ECE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8277" y="1026288"/>
            <a:ext cx="3882887" cy="583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49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21262-410E-42D5-AD31-83ECA6672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22 inch sides: 2 </a:t>
            </a:r>
            <a:r>
              <a:rPr lang="en-US" dirty="0" err="1"/>
              <a:t>uH</a:t>
            </a:r>
            <a:r>
              <a:rPr lang="en-US" dirty="0"/>
              <a:t>, j170 at 14 MHz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7D1647-4391-4D78-82C0-A822DB5F17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939" y="1690688"/>
            <a:ext cx="10084904" cy="50572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40B6F8-92B7-4DD5-8779-5F1B21D7B5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326" y="1881807"/>
            <a:ext cx="3145735" cy="419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39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99E2C-1B89-4D48-8B3B-B9CE89197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/>
              <a:t>Small receiving loops</a:t>
            </a:r>
            <a:br>
              <a:rPr lang="en-US" dirty="0"/>
            </a:br>
            <a:r>
              <a:rPr lang="en-US" sz="2700" dirty="0"/>
              <a:t>ARRL Antenna book gives excellent explanation of directivity and polarization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4C6ED-DD9A-4F3A-9479-4494AD1D0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Circumference &lt; 0.085 wavelength</a:t>
            </a:r>
          </a:p>
          <a:p>
            <a:pPr marL="0" indent="0">
              <a:buNone/>
            </a:pPr>
            <a:r>
              <a:rPr lang="en-US" dirty="0"/>
              <a:t>Length of sides</a:t>
            </a:r>
          </a:p>
          <a:p>
            <a:r>
              <a:rPr lang="en-US" dirty="0"/>
              <a:t>1.8 MHz	11.6 ft</a:t>
            </a:r>
          </a:p>
          <a:p>
            <a:r>
              <a:rPr lang="en-US" dirty="0"/>
              <a:t>3.5 MHz	6.0 ft</a:t>
            </a:r>
          </a:p>
          <a:p>
            <a:r>
              <a:rPr lang="en-US" dirty="0"/>
              <a:t>7 MHz	3.0 ft</a:t>
            </a:r>
          </a:p>
          <a:p>
            <a:r>
              <a:rPr lang="en-US" dirty="0"/>
              <a:t>14 MHz	1.5 ft</a:t>
            </a:r>
          </a:p>
          <a:p>
            <a:r>
              <a:rPr lang="en-US" dirty="0"/>
              <a:t>21 MHz	1.0 ft</a:t>
            </a:r>
          </a:p>
          <a:p>
            <a:r>
              <a:rPr lang="en-US" dirty="0"/>
              <a:t>28 MHz	9 inches</a:t>
            </a:r>
          </a:p>
          <a:p>
            <a:r>
              <a:rPr lang="en-US" dirty="0"/>
              <a:t>50 MHz	5 inches</a:t>
            </a:r>
          </a:p>
        </p:txBody>
      </p:sp>
    </p:spTree>
    <p:extLst>
      <p:ext uri="{BB962C8B-B14F-4D97-AF65-F5344CB8AC3E}">
        <p14:creationId xmlns:p14="http://schemas.microsoft.com/office/powerpoint/2010/main" val="620996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01BF0-F83E-4BD7-B90C-DCE3D5995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Resonated with 68 pF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6D9469-BBBF-44CD-954D-DDCD506EEB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539" y="1627920"/>
            <a:ext cx="10734261" cy="538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08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69A5E9-05C6-420A-B5A8-C4672CC16F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428" y="2666934"/>
            <a:ext cx="7651143" cy="15241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6CB133-6ECA-4C04-87DD-05BEB1E62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15T primary on FT-82A-61 core</a:t>
            </a:r>
            <a:br>
              <a:rPr lang="en-US" dirty="0"/>
            </a:br>
            <a:r>
              <a:rPr lang="en-US" sz="3200" dirty="0"/>
              <a:t>3500 Ohm reactance, SRF= 25 MHz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DF92F2-E8E0-412E-8B28-06578062E2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695" y="1690689"/>
            <a:ext cx="10304449" cy="51673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BAF89C-49FC-4EA1-8F6A-3E84692E16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3504" y="2455484"/>
            <a:ext cx="4850296" cy="363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54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8F333-0FEB-4B75-8BEC-280686DB8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1T secondary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A489F8-A755-43E3-904F-CFD7AF3BBE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700" y="1392492"/>
            <a:ext cx="10899100" cy="54655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84E1D5-AD5C-440A-AEF1-61F87C8D91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9270" y="1595783"/>
            <a:ext cx="3375163" cy="450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95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1CC1E-E450-453C-BD82-E7E0E0082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68AD9-DB12-4F7C-9428-CA1B7A8CF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&gt;15 dB nulls</a:t>
            </a:r>
          </a:p>
        </p:txBody>
      </p:sp>
    </p:spTree>
    <p:extLst>
      <p:ext uri="{BB962C8B-B14F-4D97-AF65-F5344CB8AC3E}">
        <p14:creationId xmlns:p14="http://schemas.microsoft.com/office/powerpoint/2010/main" val="1102995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6FBF1-F898-4741-91B8-BCA51D5B9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50 MHz Loop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02B020-D41E-400F-8382-369F68F59C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2400" y="1895060"/>
            <a:ext cx="3498574" cy="506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92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246D6-3ED4-40CD-A615-FCDF50331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Match using parallel capacitor followed by series capacitor</a:t>
            </a:r>
            <a:br>
              <a:rPr lang="en-US" sz="3600" dirty="0"/>
            </a:br>
            <a:r>
              <a:rPr lang="en-US" sz="2400" dirty="0"/>
              <a:t>High ratio transformers are difficult at 50 MHz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0BBFDB-08CF-416D-B30F-D455EF83CD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686" y="1666026"/>
            <a:ext cx="9760627" cy="519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24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1173C3-0F94-4491-861E-B4879E569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 inch sides: j180 Ohms at 50 MHz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08CE89-EE93-45CD-9773-484C7B58D9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1" y="1794945"/>
            <a:ext cx="10293927" cy="51620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060A25-C1DC-496A-A972-F456C45E22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7935" y="1794945"/>
            <a:ext cx="3460173" cy="461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89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79B9B-CE57-404E-9C3D-AF556C483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with 10 pF parallel, 5 pF series ceramic caps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0FF236-9C26-4AEB-BC65-44ED19B63B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078257"/>
            <a:ext cx="9952383" cy="49907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FD85EA-5A23-4CE4-ACE3-B9EBEED0DC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154" y="2332383"/>
            <a:ext cx="2981221" cy="397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08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5A3C8-025E-4CC0-99EF-E3D5E7AE6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9020F-6DEB-4D67-BC53-FEA51A676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Matching worked well</a:t>
            </a:r>
          </a:p>
          <a:p>
            <a:r>
              <a:rPr lang="en-US" dirty="0"/>
              <a:t>Sensitive to common mode on coax shield</a:t>
            </a:r>
          </a:p>
          <a:p>
            <a:r>
              <a:rPr lang="en-US" dirty="0"/>
              <a:t>Poor directivity</a:t>
            </a:r>
          </a:p>
          <a:p>
            <a:pPr lvl="1"/>
            <a:r>
              <a:rPr lang="en-US" dirty="0"/>
              <a:t>Minimizing area of matching network didn’t help</a:t>
            </a:r>
          </a:p>
          <a:p>
            <a:r>
              <a:rPr lang="en-US" dirty="0"/>
              <a:t>Added two additional Type 31 clamp on ferrites</a:t>
            </a:r>
          </a:p>
          <a:p>
            <a:pPr lvl="1"/>
            <a:r>
              <a:rPr lang="en-US" dirty="0"/>
              <a:t>15 dB nulls, similar to other loops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C5C53A-1F19-472A-AD8F-296F3DE285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562535" y="1360145"/>
            <a:ext cx="362946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34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887EA-6AE1-49ED-AF4F-BF8BF4B3D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Shielded Loop only Helps with Symmetry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8DAE5-D0C5-4CE7-9531-880890B01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Shield is receiving antenna</a:t>
            </a:r>
          </a:p>
          <a:p>
            <a:r>
              <a:rPr lang="en-US" dirty="0"/>
              <a:t>Inner conductor is part of feed system</a:t>
            </a:r>
          </a:p>
          <a:p>
            <a:r>
              <a:rPr lang="en-US" dirty="0"/>
              <a:t>Outer loop shield which receives signal is not “broken” by feed</a:t>
            </a:r>
          </a:p>
          <a:p>
            <a:pPr lvl="1"/>
            <a:r>
              <a:rPr lang="en-US" dirty="0"/>
              <a:t>Aides symmetry</a:t>
            </a:r>
          </a:p>
          <a:p>
            <a:pPr lvl="1"/>
            <a:r>
              <a:rPr lang="en-US" dirty="0"/>
              <a:t>No feedline “pickup”</a:t>
            </a:r>
          </a:p>
          <a:p>
            <a:r>
              <a:rPr lang="en-US" dirty="0"/>
              <a:t>I don’t agree with ARRL Antenna book statements about asymmetric stray capacitance</a:t>
            </a:r>
          </a:p>
          <a:p>
            <a:r>
              <a:rPr lang="en-US" dirty="0"/>
              <a:t>30 to 40 dB nulls possible for shielded loops</a:t>
            </a:r>
          </a:p>
          <a:p>
            <a:r>
              <a:rPr lang="en-US" dirty="0"/>
              <a:t>15 to 20dB nulls more typical for “regular” loops (good enough for DF)</a:t>
            </a:r>
          </a:p>
        </p:txBody>
      </p:sp>
    </p:spTree>
    <p:extLst>
      <p:ext uri="{BB962C8B-B14F-4D97-AF65-F5344CB8AC3E}">
        <p14:creationId xmlns:p14="http://schemas.microsoft.com/office/powerpoint/2010/main" val="43651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875CF82-8C64-4CF5-AED4-2D999968EB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59"/>
            <a:ext cx="4909625" cy="68523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48C21A-B030-44E8-B89C-7907810C039D}"/>
              </a:ext>
            </a:extLst>
          </p:cNvPr>
          <p:cNvSpPr txBox="1"/>
          <p:nvPr/>
        </p:nvSpPr>
        <p:spPr>
          <a:xfrm>
            <a:off x="5261317" y="1083213"/>
            <a:ext cx="57974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160- 40m direction finding</a:t>
            </a:r>
          </a:p>
          <a:p>
            <a:r>
              <a:rPr lang="en-US" sz="4000" b="1" dirty="0"/>
              <a:t> loop for locating RFI</a:t>
            </a:r>
          </a:p>
        </p:txBody>
      </p:sp>
    </p:spTree>
    <p:extLst>
      <p:ext uri="{BB962C8B-B14F-4D97-AF65-F5344CB8AC3E}">
        <p14:creationId xmlns:p14="http://schemas.microsoft.com/office/powerpoint/2010/main" val="3948469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7745F-E162-46FC-AA40-AA3617087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EDBBC-C37C-4B65-9B63-725819472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capacitance range of air variable on hand</a:t>
            </a:r>
          </a:p>
          <a:p>
            <a:r>
              <a:rPr lang="en-US" dirty="0"/>
              <a:t>Measure inductance of single turn of hand help loop</a:t>
            </a:r>
          </a:p>
          <a:p>
            <a:r>
              <a:rPr lang="en-US" dirty="0"/>
              <a:t>Determine number of turns required to resonate with available capacitor at 160m</a:t>
            </a:r>
          </a:p>
          <a:p>
            <a:r>
              <a:rPr lang="en-US" dirty="0"/>
              <a:t>Match with step down transform using Type 61 ferrite core ala N6RK</a:t>
            </a:r>
          </a:p>
        </p:txBody>
      </p:sp>
    </p:spTree>
    <p:extLst>
      <p:ext uri="{BB962C8B-B14F-4D97-AF65-F5344CB8AC3E}">
        <p14:creationId xmlns:p14="http://schemas.microsoft.com/office/powerpoint/2010/main" val="816660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22B83-0E7E-434E-8ECE-2FBD4D42C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Max cap- 900 pF, -j97 @1.8 MHz</a:t>
            </a:r>
            <a:br>
              <a:rPr lang="en-US" dirty="0"/>
            </a:br>
            <a:r>
              <a:rPr lang="en-US" sz="2800" dirty="0"/>
              <a:t>Need loop inductance greater than j100 Ohms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67E0DF-EDC3-4AB7-A8D5-E397A34343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507" y="1644284"/>
            <a:ext cx="10396986" cy="52137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7925BA-520A-488E-9761-9879165534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037362" y="2200621"/>
            <a:ext cx="3416573" cy="455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54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00E81-0AD1-4E38-A864-85B80511D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 cap- 32 pF, -j700@ 7 MHz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3B5D73-E1CA-4EFB-ABD8-2E06F83EC9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584804"/>
            <a:ext cx="10515600" cy="527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61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48D69-9F64-4409-92E1-32C054DF2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1 turn loop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9917AA-AA96-4E2C-AA9A-F7DFE0BAB1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18" y="1647725"/>
            <a:ext cx="6947034" cy="5210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817ADA-4041-4440-9649-53C8E9A494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2609" y="1647725"/>
            <a:ext cx="3909391" cy="52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05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F3A84-A6D9-42D9-BD17-172AF5277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1T 22 inch sides- 3uH, j34 Ohms @ 1.8 MHz</a:t>
            </a:r>
            <a:br>
              <a:rPr lang="en-US" dirty="0"/>
            </a:br>
            <a:r>
              <a:rPr lang="en-US" sz="3200" dirty="0"/>
              <a:t>Need 3 turns for j100 Ohms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5E7CFA-683E-4198-9727-C78F69C3E7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02" y="1584802"/>
            <a:ext cx="10515600" cy="527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79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10938</TotalTime>
  <Words>489</Words>
  <Application>Microsoft Office PowerPoint</Application>
  <PresentationFormat>Widescreen</PresentationFormat>
  <Paragraphs>65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HF Receiving Loops for Direction Finding (Noise Hunting)</vt:lpstr>
      <vt:lpstr>Small receiving loops ARRL Antenna book gives excellent explanation of directivity and polarization</vt:lpstr>
      <vt:lpstr>Shielded Loop only Helps with Symmetry</vt:lpstr>
      <vt:lpstr>PowerPoint Presentation</vt:lpstr>
      <vt:lpstr>Design</vt:lpstr>
      <vt:lpstr>Max cap- 900 pF, -j97 @1.8 MHz Need loop inductance greater than j100 Ohms</vt:lpstr>
      <vt:lpstr>Min cap- 32 pF, -j700@ 7 MHz</vt:lpstr>
      <vt:lpstr>Measuring 1 turn loop</vt:lpstr>
      <vt:lpstr>1T 22 inch sides- 3uH, j34 Ohms @ 1.8 MHz Need 3 turns for j100 Ohms</vt:lpstr>
      <vt:lpstr>3T required to resonate with air variable</vt:lpstr>
      <vt:lpstr>S21 (parallel resonance) loop tuned to 1.8 MHz</vt:lpstr>
      <vt:lpstr>S21 min cap, doesn’t quite reach 40m</vt:lpstr>
      <vt:lpstr>Matching transformer secondary &gt;125 uH, SRF 13 MHz</vt:lpstr>
      <vt:lpstr>Matching at 1.8 MHz, single turn secondary Could use more turns on primary but this will give good enough efficiency for RX</vt:lpstr>
      <vt:lpstr>Matching at 3.5 MHz</vt:lpstr>
      <vt:lpstr>Matching at 6.6 MHz (max tuning frequency)</vt:lpstr>
      <vt:lpstr>Conclusions</vt:lpstr>
      <vt:lpstr>20m DF loop</vt:lpstr>
      <vt:lpstr>22 inch sides: 2 uH, j170 at 14 MHz</vt:lpstr>
      <vt:lpstr>Resonated with 68 pF</vt:lpstr>
      <vt:lpstr>15T primary on FT-82A-61 core 3500 Ohm reactance, SRF= 25 MHz</vt:lpstr>
      <vt:lpstr>1T secondary</vt:lpstr>
      <vt:lpstr>Results</vt:lpstr>
      <vt:lpstr>50 MHz Loop</vt:lpstr>
      <vt:lpstr>Match using parallel capacitor followed by series capacitor High ratio transformers are difficult at 50 MHz</vt:lpstr>
      <vt:lpstr>6 inch sides: j180 Ohms at 50 MHz</vt:lpstr>
      <vt:lpstr>Matching with 10 pF parallel, 5 pF series ceramic caps</vt:lpstr>
      <vt:lpstr>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Purden</dc:creator>
  <cp:lastModifiedBy>purden</cp:lastModifiedBy>
  <cp:revision>54</cp:revision>
  <dcterms:created xsi:type="dcterms:W3CDTF">2020-03-07T22:47:37Z</dcterms:created>
  <dcterms:modified xsi:type="dcterms:W3CDTF">2020-06-11T04:26:57Z</dcterms:modified>
</cp:coreProperties>
</file>